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8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1.jpeg" ContentType="image/jpeg"/>
  <Override PartName="/ppt/media/image20.jpeg" ContentType="image/jpeg"/>
  <Override PartName="/ppt/media/image22.jpeg" ContentType="image/jpeg"/>
  <Override PartName="/ppt/media/image24.jpeg" ContentType="image/jpeg"/>
  <Override PartName="/ppt/media/image23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9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13.png" ContentType="image/png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0DED088-9E90-4633-9DE8-927E3478872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FFC66AB-F0AF-4BC3-AAF8-72EE4FB8CBA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21268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993384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49116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821268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993384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6498720" y="338760"/>
            <a:ext cx="5083200" cy="1126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21268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993384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49116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821268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993384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498720" y="338760"/>
            <a:ext cx="5083200" cy="1126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821268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993384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49116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821268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993384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498720" y="338760"/>
            <a:ext cx="5083200" cy="1126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821268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9933840" y="278568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49116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821268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9933840" y="4050360"/>
            <a:ext cx="163908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6498720" y="338760"/>
            <a:ext cx="5083200" cy="1126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242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9099720" y="405036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49116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9099720" y="2785680"/>
            <a:ext cx="248400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491160" y="4050360"/>
            <a:ext cx="5090760" cy="115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04920" y="228600"/>
            <a:ext cx="1159416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b2e389"/>
              </a:gs>
              <a:gs pos="100000">
                <a:srgbClr val="5fa326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2" name="CustomShape 3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304920" y="228600"/>
            <a:ext cx="11594160" cy="142596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rgbClr val="b2e389"/>
              </a:gs>
              <a:gs pos="100000">
                <a:srgbClr val="5fa326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82240" y="714240"/>
            <a:ext cx="11630880" cy="1329480"/>
            <a:chOff x="282240" y="714240"/>
            <a:chExt cx="11630880" cy="1329480"/>
          </a:xfrm>
        </p:grpSpPr>
        <p:sp>
          <p:nvSpPr>
            <p:cNvPr id="9" name="CustomShape 10"/>
            <p:cNvSpPr/>
            <p:nvPr/>
          </p:nvSpPr>
          <p:spPr>
            <a:xfrm>
              <a:off x="8063280" y="85932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3492360" y="73080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3771720" y="74304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7479360" y="72972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82240" y="71424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3A3ADA-1993-4C13-B952-E567EC9CBF56}" type="datetime">
              <a:rPr b="0" lang="en-US" sz="1000" spc="-1" strike="noStrike">
                <a:solidFill>
                  <a:srgbClr val="4e5b6f"/>
                </a:solidFill>
                <a:latin typeface="Arial"/>
              </a:rPr>
              <a:t>3/20/20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sldNum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92D3C28D-CA42-4560-B3D2-92684DBF2DA0}" type="slidenum">
              <a:rPr b="0" lang="en-US" sz="1000" spc="-1" strike="noStrike">
                <a:solidFill>
                  <a:srgbClr val="4e5b6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4e5b6f"/>
                </a:solidFill>
                <a:latin typeface="Candara"/>
              </a:rPr>
              <a:t>Click to edit the outline text format</a:t>
            </a:r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4e5b6f"/>
                </a:solidFill>
                <a:latin typeface="Candara"/>
              </a:rPr>
              <a:t>Second Outline Level</a:t>
            </a:r>
            <a:endParaRPr b="0" lang="fr-FR" sz="2000" spc="-1" strike="noStrike">
              <a:solidFill>
                <a:srgbClr val="4e5b6f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e5b6f"/>
                </a:solidFill>
                <a:latin typeface="Candara"/>
              </a:rPr>
              <a:t>Third Outline Level</a:t>
            </a:r>
            <a:endParaRPr b="0" lang="fr-FR" sz="1800" spc="-1" strike="noStrike">
              <a:solidFill>
                <a:srgbClr val="4e5b6f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4e5b6f"/>
                </a:solidFill>
                <a:latin typeface="Candara"/>
              </a:rPr>
              <a:t>Fourth Outline Level</a:t>
            </a:r>
            <a:endParaRPr b="0" lang="fr-FR" sz="1600" spc="-1" strike="noStrike">
              <a:solidFill>
                <a:srgbClr val="4e5b6f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e5b6f"/>
                </a:solidFill>
                <a:latin typeface="Candara"/>
              </a:rPr>
              <a:t>Fifth Outline Level</a:t>
            </a:r>
            <a:endParaRPr b="0" lang="fr-FR" sz="2000" spc="-1" strike="noStrike">
              <a:solidFill>
                <a:srgbClr val="4e5b6f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e5b6f"/>
                </a:solidFill>
                <a:latin typeface="Candara"/>
              </a:rPr>
              <a:t>Sixth Outline Level</a:t>
            </a:r>
            <a:endParaRPr b="0" lang="fr-FR" sz="2000" spc="-1" strike="noStrike">
              <a:solidFill>
                <a:srgbClr val="4e5b6f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e5b6f"/>
                </a:solidFill>
                <a:latin typeface="Candara"/>
              </a:rPr>
              <a:t>Seventh Outline Level</a:t>
            </a:r>
            <a:endParaRPr b="0" lang="fr-FR" sz="20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04920" y="228600"/>
            <a:ext cx="1159416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b2e389"/>
              </a:gs>
              <a:gs pos="100000">
                <a:srgbClr val="5fa326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57" name="CustomShape 3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body"/>
          </p:nvPr>
        </p:nvSpPr>
        <p:spPr>
          <a:xfrm>
            <a:off x="1162800" y="2675520"/>
            <a:ext cx="9877320" cy="345024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7fd13b"/>
              </a:buClr>
              <a:buFont typeface="Symbol"/>
              <a:buChar char=""/>
            </a:pPr>
            <a:r>
              <a:rPr b="0" lang="fr-FR" sz="2400" spc="-1" strike="noStrike">
                <a:solidFill>
                  <a:srgbClr val="4e5b6f"/>
                </a:solidFill>
                <a:latin typeface="Candara"/>
              </a:rPr>
              <a:t>Modifiez les styles du texte du masque</a:t>
            </a:r>
            <a:endParaRPr b="0" lang="fr-FR" sz="2400" spc="-1" strike="noStrike">
              <a:solidFill>
                <a:srgbClr val="4e5b6f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7fd13b"/>
              </a:buClr>
              <a:buFont typeface="Symbol"/>
              <a:buChar char=""/>
            </a:pPr>
            <a:r>
              <a:rPr b="0" lang="fr-FR" sz="2200" spc="-1" strike="noStrike">
                <a:solidFill>
                  <a:srgbClr val="4e5b6f"/>
                </a:solidFill>
                <a:latin typeface="Candara"/>
              </a:rPr>
              <a:t>Deuxième niveau</a:t>
            </a:r>
            <a:endParaRPr b="0" lang="fr-FR" sz="2200" spc="-1" strike="noStrike">
              <a:solidFill>
                <a:srgbClr val="4e5b6f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7fd13b"/>
              </a:buClr>
              <a:buFont typeface="Symbol"/>
              <a:buChar char=""/>
            </a:pPr>
            <a:r>
              <a:rPr b="0" lang="fr-FR" sz="2000" spc="-1" strike="noStrike">
                <a:solidFill>
                  <a:srgbClr val="4e5b6f"/>
                </a:solidFill>
                <a:latin typeface="Candara"/>
              </a:rPr>
              <a:t>Troisième niveau</a:t>
            </a:r>
            <a:endParaRPr b="0" lang="fr-FR" sz="2000" spc="-1" strike="noStrike">
              <a:solidFill>
                <a:srgbClr val="4e5b6f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7fd13b"/>
              </a:buClr>
              <a:buFont typeface="Symbol"/>
              <a:buChar char=""/>
            </a:pPr>
            <a:r>
              <a:rPr b="0" lang="fr-FR" sz="1800" spc="-1" strike="noStrike">
                <a:solidFill>
                  <a:srgbClr val="4e5b6f"/>
                </a:solidFill>
                <a:latin typeface="Candara"/>
              </a:rPr>
              <a:t>Quatrième niveau</a:t>
            </a:r>
            <a:endParaRPr b="0" lang="fr-FR" sz="1800" spc="-1" strike="noStrike">
              <a:solidFill>
                <a:srgbClr val="4e5b6f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7fd13b"/>
              </a:buClr>
              <a:buFont typeface="Symbol"/>
              <a:buChar char=""/>
            </a:pPr>
            <a:r>
              <a:rPr b="0" lang="fr-FR" sz="1600" spc="-1" strike="noStrike">
                <a:solidFill>
                  <a:srgbClr val="4e5b6f"/>
                </a:solidFill>
                <a:latin typeface="Candara"/>
              </a:rPr>
              <a:t>Cinquième niveau</a:t>
            </a:r>
            <a:endParaRPr b="0" lang="fr-FR" sz="16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dt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2D69A23-7782-4053-B9D8-83ACFB82C31B}" type="datetime">
              <a:rPr b="0" lang="en-US" sz="1000" spc="-1" strike="noStrike">
                <a:solidFill>
                  <a:srgbClr val="4e5b6f"/>
                </a:solidFill>
                <a:latin typeface="Arial"/>
              </a:rPr>
              <a:t>3/20/20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ftr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sldNum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B6F1D750-1D5E-4D5B-A312-4A1DDF8DF188}" type="slidenum">
              <a:rPr b="0" lang="en-US" sz="1000" spc="-1" strike="noStrike">
                <a:solidFill>
                  <a:srgbClr val="4e5b6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Candara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 hidden="1"/>
          <p:cNvSpPr/>
          <p:nvPr/>
        </p:nvSpPr>
        <p:spPr>
          <a:xfrm>
            <a:off x="304920" y="228600"/>
            <a:ext cx="1159416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b2e389"/>
              </a:gs>
              <a:gs pos="100000">
                <a:srgbClr val="5fa326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4" name="Group 2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105" name="CustomShape 3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4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7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CustomShape 8"/>
          <p:cNvSpPr/>
          <p:nvPr/>
        </p:nvSpPr>
        <p:spPr>
          <a:xfrm>
            <a:off x="304920" y="228600"/>
            <a:ext cx="11594160" cy="473616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5fa326"/>
              </a:gs>
              <a:gs pos="100000">
                <a:srgbClr val="b2e389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9"/>
          <p:cNvSpPr/>
          <p:nvPr/>
        </p:nvSpPr>
        <p:spPr>
          <a:xfrm>
            <a:off x="8063280" y="4203720"/>
            <a:ext cx="3834720" cy="7135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10"/>
          <p:cNvSpPr/>
          <p:nvPr/>
        </p:nvSpPr>
        <p:spPr>
          <a:xfrm>
            <a:off x="3492360" y="4075200"/>
            <a:ext cx="7392240" cy="84960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11"/>
          <p:cNvSpPr/>
          <p:nvPr/>
        </p:nvSpPr>
        <p:spPr>
          <a:xfrm>
            <a:off x="3771720" y="4087440"/>
            <a:ext cx="7290360" cy="77400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12"/>
          <p:cNvSpPr/>
          <p:nvPr/>
        </p:nvSpPr>
        <p:spPr>
          <a:xfrm>
            <a:off x="7479360" y="4074120"/>
            <a:ext cx="4410360" cy="65124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3"/>
          <p:cNvSpPr/>
          <p:nvPr/>
        </p:nvSpPr>
        <p:spPr>
          <a:xfrm>
            <a:off x="282240" y="4058640"/>
            <a:ext cx="11630880" cy="132948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PlaceHolder 14"/>
          <p:cNvSpPr>
            <a:spLocks noGrp="1"/>
          </p:cNvSpPr>
          <p:nvPr>
            <p:ph type="title"/>
          </p:nvPr>
        </p:nvSpPr>
        <p:spPr>
          <a:xfrm>
            <a:off x="920160" y="2463480"/>
            <a:ext cx="10362960" cy="1523520"/>
          </a:xfrm>
          <a:prstGeom prst="rect">
            <a:avLst/>
          </a:prstGeom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Candara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15"/>
          <p:cNvSpPr>
            <a:spLocks noGrp="1"/>
          </p:cNvSpPr>
          <p:nvPr>
            <p:ph type="body"/>
          </p:nvPr>
        </p:nvSpPr>
        <p:spPr>
          <a:xfrm>
            <a:off x="1823040" y="1437480"/>
            <a:ext cx="8556480" cy="93960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ffffff"/>
                </a:solidFill>
                <a:latin typeface="Candara"/>
              </a:rPr>
              <a:t>Modifiez les styles du texte du masque</a:t>
            </a:r>
            <a:endParaRPr b="0" lang="fr-FR" sz="20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18" name="PlaceHolder 16"/>
          <p:cNvSpPr>
            <a:spLocks noGrp="1"/>
          </p:cNvSpPr>
          <p:nvPr>
            <p:ph type="dt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15A6D3-35E4-4B51-B822-19C4B3C8B512}" type="datetime">
              <a:rPr b="0" lang="en-US" sz="1000" spc="-1" strike="noStrike">
                <a:solidFill>
                  <a:srgbClr val="4e5b6f"/>
                </a:solidFill>
                <a:latin typeface="Arial"/>
              </a:rPr>
              <a:t>3/20/20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19" name="PlaceHolder 17"/>
          <p:cNvSpPr>
            <a:spLocks noGrp="1"/>
          </p:cNvSpPr>
          <p:nvPr>
            <p:ph type="ftr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0" name="PlaceHolder 18"/>
          <p:cNvSpPr>
            <a:spLocks noGrp="1"/>
          </p:cNvSpPr>
          <p:nvPr>
            <p:ph type="sldNum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95DCCAA6-3379-4CD3-B930-CA6CFCB4D6AE}" type="slidenum">
              <a:rPr b="0" lang="en-US" sz="1000" spc="-1" strike="noStrike">
                <a:solidFill>
                  <a:srgbClr val="4e5b6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 hidden="1"/>
          <p:cNvSpPr/>
          <p:nvPr/>
        </p:nvSpPr>
        <p:spPr>
          <a:xfrm>
            <a:off x="304920" y="228600"/>
            <a:ext cx="1159416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b2e389"/>
              </a:gs>
              <a:gs pos="100000">
                <a:srgbClr val="5fa326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8" name="Group 2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159" name="CustomShape 3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4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5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7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8"/>
          <p:cNvSpPr/>
          <p:nvPr/>
        </p:nvSpPr>
        <p:spPr>
          <a:xfrm>
            <a:off x="304920" y="228600"/>
            <a:ext cx="1159416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5fa326"/>
              </a:gs>
              <a:gs pos="100000">
                <a:srgbClr val="b2e389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5" name="Group 9"/>
          <p:cNvGrpSpPr/>
          <p:nvPr/>
        </p:nvGrpSpPr>
        <p:grpSpPr>
          <a:xfrm>
            <a:off x="282240" y="5353920"/>
            <a:ext cx="11630880" cy="1331280"/>
            <a:chOff x="282240" y="5353920"/>
            <a:chExt cx="11630880" cy="1331280"/>
          </a:xfrm>
        </p:grpSpPr>
        <p:sp>
          <p:nvSpPr>
            <p:cNvPr id="166" name="CustomShape 10"/>
            <p:cNvSpPr/>
            <p:nvPr/>
          </p:nvSpPr>
          <p:spPr>
            <a:xfrm>
              <a:off x="8073360" y="5499360"/>
              <a:ext cx="3839760" cy="7146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1"/>
            <p:cNvSpPr/>
            <p:nvPr/>
          </p:nvSpPr>
          <p:spPr>
            <a:xfrm>
              <a:off x="3496680" y="5370840"/>
              <a:ext cx="7401960" cy="8510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12"/>
            <p:cNvSpPr/>
            <p:nvPr/>
          </p:nvSpPr>
          <p:spPr>
            <a:xfrm>
              <a:off x="3776040" y="5383080"/>
              <a:ext cx="7299720" cy="775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13"/>
            <p:cNvSpPr/>
            <p:nvPr/>
          </p:nvSpPr>
          <p:spPr>
            <a:xfrm>
              <a:off x="7488720" y="5369760"/>
              <a:ext cx="441612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14"/>
            <p:cNvSpPr/>
            <p:nvPr/>
          </p:nvSpPr>
          <p:spPr>
            <a:xfrm>
              <a:off x="282240" y="5353920"/>
              <a:ext cx="11630880" cy="13312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1" name="PlaceHolder 15"/>
          <p:cNvSpPr>
            <a:spLocks noGrp="1"/>
          </p:cNvSpPr>
          <p:nvPr>
            <p:ph type="title"/>
          </p:nvPr>
        </p:nvSpPr>
        <p:spPr>
          <a:xfrm>
            <a:off x="6498720" y="338760"/>
            <a:ext cx="5083200" cy="24296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latin typeface="Candara"/>
              </a:rPr>
              <a:t>Modifiez le style du titre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16"/>
          <p:cNvSpPr>
            <a:spLocks noGrp="1"/>
          </p:cNvSpPr>
          <p:nvPr>
            <p:ph type="body"/>
          </p:nvPr>
        </p:nvSpPr>
        <p:spPr>
          <a:xfrm>
            <a:off x="6491160" y="2785680"/>
            <a:ext cx="5090760" cy="24210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ffffff"/>
                </a:solidFill>
                <a:latin typeface="Candara"/>
              </a:rPr>
              <a:t>Modifiez les styles du texte du masque</a:t>
            </a:r>
            <a:endParaRPr b="0" lang="fr-FR" sz="18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173" name="PlaceHolder 17"/>
          <p:cNvSpPr>
            <a:spLocks noGrp="1"/>
          </p:cNvSpPr>
          <p:nvPr>
            <p:ph type="dt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39256F1-6B65-4D21-B7EC-14C7AC23FB15}" type="datetime">
              <a:rPr b="0" lang="en-US" sz="1000" spc="-1" strike="noStrike">
                <a:solidFill>
                  <a:srgbClr val="4e5b6f"/>
                </a:solidFill>
                <a:latin typeface="Arial"/>
              </a:rPr>
              <a:t>3/20/20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74" name="PlaceHolder 18"/>
          <p:cNvSpPr>
            <a:spLocks noGrp="1"/>
          </p:cNvSpPr>
          <p:nvPr>
            <p:ph type="ftr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75" name="PlaceHolder 19"/>
          <p:cNvSpPr>
            <a:spLocks noGrp="1"/>
          </p:cNvSpPr>
          <p:nvPr>
            <p:ph type="sldNum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0FF3B6B-0336-49D8-8C6B-1085923307D3}" type="slidenum">
              <a:rPr b="0" lang="en-US" sz="1000" spc="-1" strike="noStrike">
                <a:solidFill>
                  <a:srgbClr val="4e5b6f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76" name="PlaceHolder 20"/>
          <p:cNvSpPr>
            <a:spLocks noGrp="1"/>
          </p:cNvSpPr>
          <p:nvPr>
            <p:ph type="body"/>
          </p:nvPr>
        </p:nvSpPr>
        <p:spPr>
          <a:xfrm>
            <a:off x="1117440" y="1371600"/>
            <a:ext cx="4754520" cy="29257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Cliquez sur l'icône pour ajouter une image</a:t>
            </a:r>
            <a:endParaRPr b="0" lang="fr-FR" sz="3200" spc="-1" strike="noStrike">
              <a:solidFill>
                <a:srgbClr val="4e5b6f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174840" y="2862720"/>
            <a:ext cx="631368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595959"/>
                </a:solidFill>
                <a:latin typeface="Maiandra GD"/>
              </a:rPr>
              <a:t>Mein schulplan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70c0"/>
                </a:solidFill>
                <a:latin typeface="Maiandra GD"/>
              </a:rPr>
              <a:t>Die Szene spielt im Physikraum  /</a:t>
            </a:r>
            <a:br/>
            <a:r>
              <a:rPr b="1" lang="fr-FR" sz="3200" spc="-1" strike="noStrike">
                <a:solidFill>
                  <a:srgbClr val="0070c0"/>
                </a:solidFill>
                <a:latin typeface="Maiandra GD"/>
              </a:rPr>
              <a:t>im Chemieraum.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3799080" y="2836080"/>
            <a:ext cx="4601160" cy="31287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70c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4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799080" y="2674800"/>
            <a:ext cx="460116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70c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39" name="TextShape 2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70c0"/>
                </a:solidFill>
                <a:latin typeface="Maiandra GD"/>
              </a:rPr>
              <a:t>Die Szene spielt im Computerraum.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5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511440" y="2674800"/>
            <a:ext cx="517644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70c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41" name="TextShape 2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70c0"/>
                </a:solidFill>
                <a:latin typeface="Maiandra GD"/>
              </a:rPr>
              <a:t>Die Szene spielt im Kunstraum.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70c0"/>
                </a:solidFill>
                <a:latin typeface="Maiandra GD"/>
              </a:rPr>
              <a:t>Die Szene spielt im Musikraum.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804480" y="2674800"/>
            <a:ext cx="459108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70c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1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C:\Users\Pierre\Pictures\Bibliothèque multimédia Microsoft\j0433931.png"/>
          <p:cNvPicPr/>
          <p:nvPr/>
        </p:nvPicPr>
        <p:blipFill>
          <a:blip r:embed="rId1"/>
          <a:stretch/>
        </p:blipFill>
        <p:spPr>
          <a:xfrm>
            <a:off x="10272600" y="476640"/>
            <a:ext cx="1558800" cy="155880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3881520" y="4071960"/>
            <a:ext cx="4358160" cy="2664720"/>
          </a:xfrm>
          <a:prstGeom prst="ellipse">
            <a:avLst/>
          </a:prstGeom>
          <a:blipFill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">
                      <a14:imgEffect>
                        <a14:brightnessContrast bright="-20000" contrast="40000"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2813040" y="1643040"/>
            <a:ext cx="7194600" cy="1431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595959"/>
                </a:solidFill>
                <a:latin typeface="Maiandra GD"/>
              </a:rPr>
              <a:t>HÖR GUT ZU!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595959"/>
                </a:solidFill>
                <a:latin typeface="Maiandra GD"/>
              </a:rPr>
              <a:t>WO SPIELT JEDE SZENE?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1.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erste Szene spielt </a:t>
            </a:r>
            <a:r>
              <a:rPr b="0" lang="fr-FR" sz="2800" spc="-1" strike="noStrike">
                <a:solidFill>
                  <a:srgbClr val="0070c0"/>
                </a:solidFill>
                <a:latin typeface="Maiandra GD"/>
              </a:rPr>
              <a:t>im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 Chemieraum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117440" y="1371600"/>
            <a:ext cx="4754520" cy="2925720"/>
          </a:xfrm>
          <a:prstGeom prst="roundRect">
            <a:avLst>
              <a:gd name="adj" fmla="val 3924"/>
            </a:avLst>
          </a:prstGeom>
          <a:blipFill rotWithShape="0">
            <a:blip r:embed="rId1"/>
            <a:stretch>
              <a:fillRect l="226600" t="0" r="226600" b="0"/>
            </a:stretch>
          </a:blipFill>
          <a:ln w="9360">
            <a:noFill/>
          </a:ln>
          <a:effectLst>
            <a:reflection algn="bl" blurRad="12700" dir="5400000" dist="5000" endPos="30000" rotWithShape="0" stA="30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2.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zweite Szene spielt </a:t>
            </a:r>
            <a:r>
              <a:rPr b="0" lang="fr-FR" sz="2800" spc="-1" strike="noStrike">
                <a:solidFill>
                  <a:srgbClr val="ff0000"/>
                </a:solidFill>
                <a:latin typeface="Maiandra GD"/>
              </a:rPr>
              <a:t>in der 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Cafeteria.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pic>
        <p:nvPicPr>
          <p:cNvPr id="252" name="Picture 5" descr="http://www.rennsemmel.de/wp-content/uploads/2009/10/E-schule.jpg"/>
          <p:cNvPicPr/>
          <p:nvPr/>
        </p:nvPicPr>
        <p:blipFill>
          <a:blip r:embed="rId1"/>
          <a:srcRect l="9478" t="0" r="9478" b="0"/>
          <a:stretch/>
        </p:blipFill>
        <p:spPr>
          <a:xfrm>
            <a:off x="1117440" y="1371600"/>
            <a:ext cx="4754520" cy="2925720"/>
          </a:xfrm>
          <a:prstGeom prst="rect">
            <a:avLst/>
          </a:prstGeom>
          <a:ln w="936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3.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dritte Szene 3 spielt </a:t>
            </a:r>
            <a:r>
              <a:rPr b="0" lang="fr-FR" sz="2800" spc="-1" strike="noStrike">
                <a:solidFill>
                  <a:srgbClr val="0070c0"/>
                </a:solidFill>
                <a:latin typeface="Maiandra GD"/>
              </a:rPr>
              <a:t>im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 Physikraum.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1117440" y="1371600"/>
            <a:ext cx="4754520" cy="2925720"/>
          </a:xfrm>
          <a:prstGeom prst="roundRect">
            <a:avLst>
              <a:gd name="adj" fmla="val 3924"/>
            </a:avLst>
          </a:prstGeom>
          <a:blipFill rotWithShape="0">
            <a:blip r:embed="rId1"/>
            <a:stretch>
              <a:fillRect l="226600" t="0" r="226600" b="0"/>
            </a:stretch>
          </a:blipFill>
          <a:ln w="9360">
            <a:noFill/>
          </a:ln>
          <a:effectLst>
            <a:reflection algn="bl" blurRad="12700" dir="5400000" dist="5000" endPos="30000" rotWithShape="0" stA="30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4.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vierte Szene spielt </a:t>
            </a:r>
            <a:r>
              <a:rPr b="0" lang="fr-FR" sz="2800" spc="-1" strike="noStrike">
                <a:solidFill>
                  <a:srgbClr val="0070c0"/>
                </a:solidFill>
                <a:latin typeface="Maiandra GD"/>
              </a:rPr>
              <a:t>im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 Musikraum.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117440" y="1371600"/>
            <a:ext cx="4754520" cy="2925720"/>
          </a:xfrm>
          <a:prstGeom prst="roundRect">
            <a:avLst>
              <a:gd name="adj" fmla="val 3924"/>
            </a:avLst>
          </a:prstGeom>
          <a:blipFill rotWithShape="0">
            <a:blip r:embed="rId1"/>
            <a:stretch>
              <a:fillRect l="4197" t="0" r="4197" b="0"/>
            </a:stretch>
          </a:blipFill>
          <a:ln w="9360">
            <a:noFill/>
          </a:ln>
          <a:effectLst>
            <a:reflection algn="bl" blurRad="12700" dir="5400000" dist="5000" endPos="30000" rotWithShape="0" stA="30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5.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fünfte Szene spielt </a:t>
            </a:r>
            <a:r>
              <a:rPr b="0" lang="fr-FR" sz="2800" spc="-1" strike="noStrike">
                <a:solidFill>
                  <a:srgbClr val="ff0000"/>
                </a:solidFill>
                <a:latin typeface="Maiandra GD"/>
              </a:rPr>
              <a:t>in der 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Sporthalle.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pic>
        <p:nvPicPr>
          <p:cNvPr id="261" name="Picture 2" descr="C:\Users\Pierre\Desktop\Sporthalle.jpg"/>
          <p:cNvPicPr/>
          <p:nvPr/>
        </p:nvPicPr>
        <p:blipFill>
          <a:blip r:embed="rId1"/>
          <a:srcRect l="4300" t="0" r="4300" b="0"/>
          <a:stretch/>
        </p:blipFill>
        <p:spPr>
          <a:xfrm>
            <a:off x="1117440" y="1371600"/>
            <a:ext cx="4754520" cy="2925720"/>
          </a:xfrm>
          <a:prstGeom prst="rect">
            <a:avLst/>
          </a:prstGeom>
          <a:ln w="936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15000" y="2928960"/>
            <a:ext cx="812880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595959"/>
                </a:solidFill>
                <a:latin typeface="Maiandra GD"/>
              </a:rPr>
              <a:t>WO SPIELT DIE SZENE?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221" name="Picture 5" descr="C:\Users\Pierre\Pictures\Bibliothèque multimédia Microsoft\j0431644.png"/>
          <p:cNvPicPr/>
          <p:nvPr/>
        </p:nvPicPr>
        <p:blipFill>
          <a:blip r:embed="rId1"/>
          <a:stretch/>
        </p:blipFill>
        <p:spPr>
          <a:xfrm>
            <a:off x="5375880" y="4149000"/>
            <a:ext cx="16560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6.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6392160" y="2785680"/>
            <a:ext cx="402372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sechste Szene spielt </a:t>
            </a:r>
            <a:r>
              <a:rPr b="0" lang="fr-FR" sz="2800" spc="-1" strike="noStrike">
                <a:solidFill>
                  <a:srgbClr val="0070c0"/>
                </a:solidFill>
                <a:latin typeface="Maiandra GD"/>
              </a:rPr>
              <a:t>im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 Computerraum.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1117440" y="1371600"/>
            <a:ext cx="4754520" cy="2925720"/>
          </a:xfrm>
          <a:prstGeom prst="roundRect">
            <a:avLst>
              <a:gd name="adj" fmla="val 3924"/>
            </a:avLst>
          </a:prstGeom>
          <a:blipFill rotWithShape="0">
            <a:blip r:embed="rId1"/>
            <a:stretch>
              <a:fillRect l="113750" t="0" r="113750" b="0"/>
            </a:stretch>
          </a:blipFill>
          <a:ln w="9360">
            <a:noFill/>
          </a:ln>
          <a:effectLst>
            <a:reflection algn="bl" blurRad="12700" dir="5400000" dist="5000" endPos="30000" rotWithShape="0" stA="30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7.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siebte Szene spielt </a:t>
            </a:r>
            <a:r>
              <a:rPr b="0" lang="fr-FR" sz="2800" spc="-1" strike="noStrike">
                <a:solidFill>
                  <a:srgbClr val="ff0000"/>
                </a:solidFill>
                <a:latin typeface="Maiandra GD"/>
              </a:rPr>
              <a:t>in der 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Bibliothek.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pic>
        <p:nvPicPr>
          <p:cNvPr id="267" name="Picture 5" descr="http://lh5.ggpht.com/_uUt0LEzm67Q/SoaFtfSJ_JI/AAAAAAAAACI/75t2XdvD54g/CIMG0627.JPG"/>
          <p:cNvPicPr/>
          <p:nvPr/>
        </p:nvPicPr>
        <p:blipFill>
          <a:blip r:embed="rId1"/>
          <a:srcRect l="4298" t="0" r="4298" b="0"/>
          <a:stretch/>
        </p:blipFill>
        <p:spPr>
          <a:xfrm>
            <a:off x="1117440" y="1371600"/>
            <a:ext cx="4754520" cy="2925720"/>
          </a:xfrm>
          <a:prstGeom prst="rect">
            <a:avLst/>
          </a:prstGeom>
          <a:ln w="936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6" dur="indefinite" restart="never" nodeType="tmRoot">
          <p:childTnLst>
            <p:seq>
              <p:cTn id="207" dur="indefinite" nodeType="mainSeq">
                <p:childTnLst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8.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achte Szene spielt </a:t>
            </a:r>
            <a:r>
              <a:rPr b="0" lang="fr-FR" sz="2800" spc="-1" strike="noStrike">
                <a:solidFill>
                  <a:srgbClr val="ff0000"/>
                </a:solidFill>
                <a:latin typeface="Maiandra GD"/>
              </a:rPr>
              <a:t>in der 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Aula.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pic>
        <p:nvPicPr>
          <p:cNvPr id="270" name="Picture 2" descr="C:\Users\Pierre\Desktop\aula.jpg"/>
          <p:cNvPicPr/>
          <p:nvPr/>
        </p:nvPicPr>
        <p:blipFill>
          <a:blip r:embed="rId1"/>
          <a:srcRect l="4299" t="0" r="4299" b="0"/>
          <a:stretch/>
        </p:blipFill>
        <p:spPr>
          <a:xfrm>
            <a:off x="1117440" y="1371600"/>
            <a:ext cx="4754520" cy="2925720"/>
          </a:xfrm>
          <a:prstGeom prst="rect">
            <a:avLst/>
          </a:prstGeom>
          <a:ln w="936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498720" y="338760"/>
            <a:ext cx="508320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9.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neunte Szene spielt </a:t>
            </a:r>
            <a:r>
              <a:rPr b="0" lang="fr-FR" sz="2800" spc="-1" strike="noStrike">
                <a:solidFill>
                  <a:srgbClr val="00b050"/>
                </a:solidFill>
                <a:latin typeface="Maiandra GD"/>
              </a:rPr>
              <a:t>im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 Lehrerzimmer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pic>
        <p:nvPicPr>
          <p:cNvPr id="273" name="Picture 2" descr="C:\Users\Pierre\Desktop\lehrerzimmer.jpg"/>
          <p:cNvPicPr/>
          <p:nvPr/>
        </p:nvPicPr>
        <p:blipFill>
          <a:blip r:embed="rId1"/>
          <a:srcRect l="9532" t="0" r="9532" b="0"/>
          <a:stretch/>
        </p:blipFill>
        <p:spPr>
          <a:xfrm>
            <a:off x="1117440" y="1371600"/>
            <a:ext cx="4754520" cy="2925720"/>
          </a:xfrm>
          <a:prstGeom prst="rect">
            <a:avLst/>
          </a:prstGeom>
          <a:ln w="936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4" dur="indefinite" restart="never" nodeType="tmRoot">
          <p:childTnLst>
            <p:seq>
              <p:cTn id="235" dur="indefinite" nodeType="mainSeq">
                <p:childTnLst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6398280" y="338760"/>
            <a:ext cx="3983760" cy="2429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Maiandra GD"/>
              </a:rPr>
              <a:t>Wo spielt die 10. Szene?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6491160" y="2785680"/>
            <a:ext cx="5090760" cy="242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Die zehnte Szene spielt </a:t>
            </a:r>
            <a:r>
              <a:rPr b="0" lang="fr-FR" sz="2800" spc="-1" strike="noStrike">
                <a:solidFill>
                  <a:srgbClr val="0070c0"/>
                </a:solidFill>
                <a:latin typeface="Maiandra GD"/>
              </a:rPr>
              <a:t>im</a:t>
            </a:r>
            <a:r>
              <a:rPr b="0" lang="fr-FR" sz="2800" spc="-1" strike="noStrike">
                <a:solidFill>
                  <a:srgbClr val="ffffff"/>
                </a:solidFill>
                <a:latin typeface="Maiandra GD"/>
              </a:rPr>
              <a:t> Kunstraum.</a:t>
            </a:r>
            <a:endParaRPr b="0" lang="fr-FR" sz="2800" spc="-1" strike="noStrike">
              <a:solidFill>
                <a:srgbClr val="4e5b6f"/>
              </a:solidFill>
              <a:latin typeface="Candara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117440" y="1371600"/>
            <a:ext cx="4754520" cy="2925720"/>
          </a:xfrm>
          <a:prstGeom prst="roundRect">
            <a:avLst>
              <a:gd name="adj" fmla="val 3924"/>
            </a:avLst>
          </a:prstGeom>
          <a:blipFill rotWithShape="0">
            <a:blip r:embed="rId1"/>
            <a:stretch>
              <a:fillRect l="248111" t="0" r="248111" b="0"/>
            </a:stretch>
          </a:blipFill>
          <a:ln w="9360">
            <a:noFill/>
          </a:ln>
          <a:effectLst>
            <a:reflection algn="bl" blurRad="12700" dir="5400000" dist="5000" endPos="30000" rotWithShape="0" stA="30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8" dur="indefinite" restart="never" nodeType="tmRoot">
          <p:childTnLst>
            <p:seq>
              <p:cTn id="249" dur="indefinite" nodeType="mainSeq">
                <p:childTnLst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0000"/>
                </a:solidFill>
                <a:latin typeface="Maiandra GD"/>
              </a:rPr>
              <a:t>Die Szene spielt in der Aula.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799080" y="2674800"/>
            <a:ext cx="460116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ff000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0000"/>
                </a:solidFill>
                <a:latin typeface="Maiandra GD"/>
              </a:rPr>
              <a:t>Die Szene spielt in der Cafeteria.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3504960" y="2674800"/>
            <a:ext cx="518940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ff000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b050"/>
                </a:solidFill>
                <a:latin typeface="Maiandra GD"/>
              </a:rPr>
              <a:t>Die Szene spielt im Sekretariat.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065480" y="2873880"/>
            <a:ext cx="4068720" cy="305280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b05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0000"/>
                </a:solidFill>
                <a:latin typeface="Maiandra GD"/>
              </a:rPr>
              <a:t>Die Szene spielt in der Bibliothek.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3799080" y="2674800"/>
            <a:ext cx="460116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ff000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0000"/>
                </a:solidFill>
                <a:latin typeface="Maiandra GD"/>
              </a:rPr>
              <a:t>Die Szene spielt in der Sporthalle.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3799080" y="2674800"/>
            <a:ext cx="4601160" cy="34509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ff000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1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981080" y="33264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70c0"/>
                </a:solidFill>
                <a:latin typeface="Maiandra GD"/>
              </a:rPr>
              <a:t>Die Szene spielt im Jugendraum.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4474440" y="3181320"/>
            <a:ext cx="3250800" cy="243792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70c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981080" y="33264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b050"/>
                </a:solidFill>
                <a:latin typeface="Maiandra GD"/>
              </a:rPr>
              <a:t>Die Szene spielt im Lehrerzimmer.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909600" y="2709000"/>
            <a:ext cx="4380480" cy="2909160"/>
          </a:xfrm>
          <a:prstGeom prst="roundRect">
            <a:avLst>
              <a:gd name="adj" fmla="val 4167"/>
            </a:avLst>
          </a:prstGeom>
          <a:blipFill rotWithShape="0">
            <a:blip r:embed="rId1"/>
            <a:stretch>
              <a:fillRect/>
            </a:stretch>
          </a:blipFill>
          <a:ln cap="sq" w="76320">
            <a:solidFill>
              <a:srgbClr val="00b050"/>
            </a:solidFill>
            <a:miter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3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7295</TotalTime>
  <Application>LibreOffice/6.3.4.2$Linux_X86_64 LibreOffice_project/60da17e045e08f1793c57c00ba83cdfce946d0aa</Application>
  <Words>232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2011-04-14T10:30:12Z</dcterms:created>
  <dc:creator>Arnaud Le Gall</dc:creator>
  <dc:description/>
  <dc:language>en-US</dc:language>
  <cp:lastModifiedBy>Pierre Binet</cp:lastModifiedBy>
  <dcterms:modified xsi:type="dcterms:W3CDTF">2016-06-07T05:32:33Z</dcterms:modified>
  <cp:revision>245</cp:revision>
  <dc:subject/>
  <dc:title>Mein Schulplan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