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8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notesMasterIdLst>
    <p:notesMasterId r:id="rId2"/>
  </p:notesMasterIdLst>
  <p:sldIdLst>
    <p:sldId id="257" r:id="rId3"/>
    <p:sldId id="258" r:id="rId4"/>
    <p:sldId id="263" r:id="rId5"/>
    <p:sldId id="264" r:id="rId6"/>
    <p:sldId id="259" r:id="rId7"/>
    <p:sldId id="260" r:id="rId8"/>
    <p:sldId id="256" r:id="rId9"/>
    <p:sldId id="261" r:id="rId10"/>
    <p:sldId id="262" r:id="rId11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B565A5-0F04-4AEF-B905-63512B8F5AAC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0EAAAA-CF1E-4543-926D-F01EB3B828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027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4A532-6289-4193-B712-E4BC56DEC48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382CAF-A7A0-4DE4-926B-B25BB179CB42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382CAF-A7A0-4DE4-926B-B25BB179CB4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A7B9F-BAFE-4329-B7CE-F19B30354DB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A7B9F-BAFE-4329-B7CE-F19B30354DB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90C841-1B51-4976-89CB-6209D9B951A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12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A7B9F-BAFE-4329-B7CE-F19B30354DB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90C841-1B51-4976-89CB-6209D9B951A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themeOverride" Target="../theme/themeOverride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flipH="1"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 flipH="1"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flipH="1"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 flipH="1"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8" name="El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9" name="El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0" name="El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1" name="El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A4712-204F-473D-B0A8-08553CD6331B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C581F-7368-45D3-9562-514297EB42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751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364-4757-4B7E-B6C9-2DCC0DEC2E0C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029A8-C7C0-4EA7-A62D-0F95D4C425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266919"/>
      </p:ext>
    </p:extLst>
  </p:cSld>
  <p:clrMapOvr>
    <a:masterClrMapping/>
  </p:clrMapOvr>
  <p:transition>
    <p:dissolve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92D1-A350-47FB-A0C1-856E9598EC6D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A36D-D702-47EF-8E60-C173AF7C2A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71222"/>
      </p:ext>
    </p:extLst>
  </p:cSld>
  <p:clrMapOvr>
    <a:masterClrMapping/>
  </p:clrMapOvr>
  <p:transition>
    <p:dissolv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D3B8AC-C809-40A5-8D7C-22AEF2B6B8A7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CB9B65-7D47-47D6-97C7-9C8F9CB478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857961"/>
      </p:ext>
    </p:extLst>
  </p:cSld>
  <p:clrMapOvr>
    <a:masterClrMapping/>
  </p:clrMapOvr>
  <p:transition>
    <p:dissolve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H="1"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flipH="1"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flipH="1"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 flipH="1"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 flipH="1"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6" name="El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7" name="El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8" name="El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 flipH="1"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F839-8281-4614-A2EF-91365BC94A6D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19A7-38CA-43BE-807E-101DFBEB2D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1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23ACE-783A-4170-AE00-88F889F71CAA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8734-503B-423F-89AC-1D159538BE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602368"/>
      </p:ext>
    </p:extLst>
  </p:cSld>
  <p:clrMapOvr>
    <a:masterClrMapping/>
  </p:clrMapOvr>
  <p:transition>
    <p:dissolve/>
  </p:transition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3A6FD-6E65-4202-BA3E-AF2095F6B509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4A999-2ED6-4E84-82DD-D7D2D3DF1A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996774"/>
      </p:ext>
    </p:extLst>
  </p:cSld>
  <p:clrMapOvr>
    <a:masterClrMapping/>
  </p:clrMapOvr>
  <p:transition>
    <p:dissolve/>
  </p:transition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4DDBCA-6DBB-41E5-94DC-8DE09FDB76EF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BEB28A-E38E-4C7C-B76A-3D30688B64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29440"/>
      </p:ext>
    </p:extLst>
  </p:cSld>
  <p:clrMapOvr>
    <a:masterClrMapping/>
  </p:clrMapOvr>
  <p:transition>
    <p:dissolve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B489-E09C-424D-A29D-82A1F6A7526E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7196E-5F23-4BD0-841E-BC382DFBAB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151214"/>
      </p:ext>
    </p:extLst>
  </p:cSld>
  <p:clrMapOvr>
    <a:masterClrMapping/>
  </p:clrMapOvr>
  <p:transition>
    <p:dissolve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 flipH="1"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1C076B-4F40-41A3-B18D-4CDE27393426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450FC3-077F-4C10-A9FE-6835BD0456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90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flipH="1"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 flipH="1"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DB1E576-C2D8-4C1D-9F0C-861C66C9F145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44F784-DB8F-4B72-9C46-0305CB10280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874510"/>
      </p:ext>
    </p:extLst>
  </p:cSld>
  <p:clrMapOvr>
    <a:masterClrMapping/>
  </p:clrMapOvr>
  <p:transition>
    <p:dissolve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 flipH="1"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4E2517-D96A-4826-84DF-C4B1030C74ED}" type="datetimeFigureOut">
              <a:rPr lang="fr-FR"/>
              <a:pPr>
                <a:defRPr/>
              </a:pPr>
              <a:t>17/04/2012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ct val="0"/>
              </a:spcBef>
              <a:spcAft>
                <a:spcPct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 flipH="1"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flipH="1"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 flipH="1"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ct val="0"/>
              </a:spcBef>
              <a:spcAft>
                <a:spcPct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9B80D0-DC72-4537-8DFA-944DE35BA7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46" r:id="rId4"/>
    <p:sldLayoutId id="2147483747" r:id="rId5"/>
    <p:sldLayoutId id="2147483754" r:id="rId6"/>
    <p:sldLayoutId id="2147483748" r:id="rId7"/>
    <p:sldLayoutId id="2147483755" r:id="rId8"/>
    <p:sldLayoutId id="2147483756" r:id="rId9"/>
    <p:sldLayoutId id="2147483749" r:id="rId10"/>
    <p:sldLayoutId id="2147483750" r:id="rId11"/>
  </p:sldLayoutIdLst>
  <p:transition>
    <p:dissolve/>
  </p:transition>
  <p:timing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307F93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EC7D0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FED8AA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9.png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gif" /><Relationship Id="rId4" Type="http://schemas.openxmlformats.org/officeDocument/2006/relationships/image" Target="../media/image3.gif" /><Relationship Id="rId5" Type="http://schemas.openxmlformats.org/officeDocument/2006/relationships/image" Target="../media/image4.gif" /><Relationship Id="rId6" Type="http://schemas.openxmlformats.org/officeDocument/2006/relationships/image" Target="../media/image5.gif" /><Relationship Id="rId7" Type="http://schemas.openxmlformats.org/officeDocument/2006/relationships/image" Target="../media/image6.gif" /><Relationship Id="rId8" Type="http://schemas.openxmlformats.org/officeDocument/2006/relationships/image" Target="../media/image7.gif" /><Relationship Id="rId9" Type="http://schemas.openxmlformats.org/officeDocument/2006/relationships/image" Target="../media/image8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2.gif" /><Relationship Id="rId4" Type="http://schemas.openxmlformats.org/officeDocument/2006/relationships/image" Target="../media/image3.gif" /><Relationship Id="rId5" Type="http://schemas.openxmlformats.org/officeDocument/2006/relationships/image" Target="../media/image4.gif" /><Relationship Id="rId6" Type="http://schemas.openxmlformats.org/officeDocument/2006/relationships/image" Target="../media/image5.gif" /><Relationship Id="rId7" Type="http://schemas.openxmlformats.org/officeDocument/2006/relationships/image" Target="../media/image6.gif" /><Relationship Id="rId8" Type="http://schemas.openxmlformats.org/officeDocument/2006/relationships/image" Target="../media/image7.gif" /><Relationship Id="rId9" Type="http://schemas.openxmlformats.org/officeDocument/2006/relationships/image" Target="../media/image8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9.png" /><Relationship Id="rId4" Type="http://schemas.openxmlformats.org/officeDocument/2006/relationships/image" Target="../media/image2.gif" /><Relationship Id="rId5" Type="http://schemas.openxmlformats.org/officeDocument/2006/relationships/image" Target="../media/image3.gif" /><Relationship Id="rId6" Type="http://schemas.openxmlformats.org/officeDocument/2006/relationships/image" Target="../media/image4.gif" /><Relationship Id="rId7" Type="http://schemas.openxmlformats.org/officeDocument/2006/relationships/image" Target="../media/image5.gif" /><Relationship Id="rId8" Type="http://schemas.openxmlformats.org/officeDocument/2006/relationships/image" Target="../media/image6.gif" /><Relationship Id="rId9" Type="http://schemas.openxmlformats.org/officeDocument/2006/relationships/image" Target="../media/image8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2.gif" /><Relationship Id="rId4" Type="http://schemas.openxmlformats.org/officeDocument/2006/relationships/image" Target="../media/image3.gif" /><Relationship Id="rId5" Type="http://schemas.openxmlformats.org/officeDocument/2006/relationships/image" Target="../media/image4.gif" /><Relationship Id="rId6" Type="http://schemas.openxmlformats.org/officeDocument/2006/relationships/image" Target="../media/image5.gif" /><Relationship Id="rId7" Type="http://schemas.openxmlformats.org/officeDocument/2006/relationships/image" Target="../media/image6.gif" /><Relationship Id="rId8" Type="http://schemas.openxmlformats.org/officeDocument/2006/relationships/image" Target="../media/image8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12.png" /><Relationship Id="rId11" Type="http://schemas.openxmlformats.org/officeDocument/2006/relationships/image" Target="../media/image9.png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11.jpeg" /><Relationship Id="rId4" Type="http://schemas.openxmlformats.org/officeDocument/2006/relationships/image" Target="../media/image2.gif" /><Relationship Id="rId5" Type="http://schemas.openxmlformats.org/officeDocument/2006/relationships/image" Target="../media/image3.gif" /><Relationship Id="rId6" Type="http://schemas.openxmlformats.org/officeDocument/2006/relationships/image" Target="../media/image5.gif" /><Relationship Id="rId7" Type="http://schemas.openxmlformats.org/officeDocument/2006/relationships/image" Target="../media/image7.gif" /><Relationship Id="rId8" Type="http://schemas.openxmlformats.org/officeDocument/2006/relationships/image" Target="../media/image4.gif" /><Relationship Id="rId9" Type="http://schemas.openxmlformats.org/officeDocument/2006/relationships/image" Target="../media/image6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13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10" Type="http://schemas.openxmlformats.org/officeDocument/2006/relationships/image" Target="../media/image9.png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11.jpeg" /><Relationship Id="rId4" Type="http://schemas.openxmlformats.org/officeDocument/2006/relationships/image" Target="../media/image2.gif" /><Relationship Id="rId5" Type="http://schemas.openxmlformats.org/officeDocument/2006/relationships/image" Target="../media/image3.gif" /><Relationship Id="rId6" Type="http://schemas.openxmlformats.org/officeDocument/2006/relationships/image" Target="../media/image5.gif" /><Relationship Id="rId7" Type="http://schemas.openxmlformats.org/officeDocument/2006/relationships/image" Target="../media/image7.gif" /><Relationship Id="rId8" Type="http://schemas.openxmlformats.org/officeDocument/2006/relationships/image" Target="../media/image4.gif" /><Relationship Id="rId9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3131840" y="3134578"/>
            <a:ext cx="391485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das </a:t>
            </a:r>
            <a:r>
              <a:rPr lang="fr-FR" sz="4400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Wetter</a:t>
            </a:r>
          </a:p>
          <a:p>
            <a:pPr algn="ctr">
              <a:defRPr/>
            </a:pPr>
            <a:endParaRPr lang="fr-FR" sz="44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4" descr="C:\Users\Pierre\Documents\Enseignement de l'allemand\COLLEGE\GUTE FAHRT\DIAPORAMAS\GIFS\Wetter6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88" y="866105"/>
            <a:ext cx="500062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250" y="1569864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Pierre\Documents\Enseignement de l'allemand\COLLEGE\GUTE FAHRT\DIAPORAMAS\GIFS\wetter_003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88" y="2500313"/>
            <a:ext cx="8572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Pierre\Documents\Enseignement de l'allemand\COLLEGE\GUTE FAHRT\DIAPORAMAS\GIFS\Wetter6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813" y="3143250"/>
            <a:ext cx="857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563" y="40719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Pierre\Documents\Enseignement de l'allemand\COLLEGE\GUTE FAHRT\DIAPORAMAS\GIFS\schnee_003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88" y="4786313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160588" y="756568"/>
            <a:ext cx="3197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sonnig</a:t>
            </a:r>
            <a:endParaRPr lang="fr-FR" sz="320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857750" y="756568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= Die Sonne scheint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160588" y="1548656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bewölkt</a:t>
            </a:r>
            <a:endParaRPr lang="fr-FR" sz="320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160588" y="2428875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windig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160588" y="3240088"/>
            <a:ext cx="3697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regnerisch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572125" y="3240088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= Es regnet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160588" y="400050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grau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160588" y="4786313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schneit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2160588" y="5500688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kalt</a:t>
            </a:r>
          </a:p>
        </p:txBody>
      </p:sp>
      <p:pic>
        <p:nvPicPr>
          <p:cNvPr id="9234" name="Picture 18" descr="Captur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2" t="85146" r="0" b="2391"/>
          <a:stretch>
            <a:fillRect/>
          </a:stretch>
        </p:blipFill>
        <p:spPr bwMode="auto">
          <a:xfrm>
            <a:off x="857250" y="5500688"/>
            <a:ext cx="6540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aptur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70" b="19421"/>
          <a:stretch>
            <a:fillRect/>
          </a:stretch>
        </p:blipFill>
        <p:spPr bwMode="auto">
          <a:xfrm>
            <a:off x="827584" y="6237312"/>
            <a:ext cx="752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160588" y="6165304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warm</a:t>
            </a:r>
          </a:p>
        </p:txBody>
      </p:sp>
      <p:pic>
        <p:nvPicPr>
          <p:cNvPr id="21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0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9" grpId="0"/>
      <p:bldP spid="19" grpId="1"/>
      <p:bldP spid="19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6078" y="2204864"/>
            <a:ext cx="137005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627784" y="40050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(Arbeitsblatt)</a:t>
            </a:r>
            <a:endParaRPr lang="fr-F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147195"/>
      </p:ext>
    </p:extLst>
  </p:cSld>
  <p:clrMapOvr>
    <a:masterClrMapping/>
  </p:clrMapOvr>
  <p:transition>
    <p:dissolv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icture 4" descr="C:\Users\Pierre\Documents\Enseignement de l'allemand\COLLEGE\GUTE FAHRT\DIAPORAMAS\GIFS\Wetter6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88" y="866105"/>
            <a:ext cx="500062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250" y="1569864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Pierre\Documents\Enseignement de l'allemand\COLLEGE\GUTE FAHRT\DIAPORAMAS\GIFS\wetter_003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88" y="2500313"/>
            <a:ext cx="8572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Pierre\Documents\Enseignement de l'allemand\COLLEGE\GUTE FAHRT\DIAPORAMAS\GIFS\Wetter6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813" y="3143250"/>
            <a:ext cx="857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563" y="407193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Pierre\Documents\Enseignement de l'allemand\COLLEGE\GUTE FAHRT\DIAPORAMAS\GIFS\schnee_003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8688" y="4786313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160588" y="756568"/>
            <a:ext cx="3197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sonnig</a:t>
            </a:r>
            <a:endParaRPr lang="fr-FR" sz="320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0" name="ZoneTexte 9"/>
          <p:cNvSpPr txBox="1">
            <a:spLocks noChangeArrowheads="1"/>
          </p:cNvSpPr>
          <p:nvPr/>
        </p:nvSpPr>
        <p:spPr bwMode="auto">
          <a:xfrm>
            <a:off x="4857750" y="756568"/>
            <a:ext cx="414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= Die Sonne scheint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2160588" y="1548656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bewölkt</a:t>
            </a:r>
            <a:endParaRPr lang="fr-FR" sz="320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2160588" y="2428875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windig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160588" y="3240088"/>
            <a:ext cx="3697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regnerisch</a:t>
            </a:r>
          </a:p>
        </p:txBody>
      </p:sp>
      <p:sp>
        <p:nvSpPr>
          <p:cNvPr id="14" name="ZoneTexte 13"/>
          <p:cNvSpPr txBox="1">
            <a:spLocks noChangeArrowheads="1"/>
          </p:cNvSpPr>
          <p:nvPr/>
        </p:nvSpPr>
        <p:spPr bwMode="auto">
          <a:xfrm>
            <a:off x="5572125" y="3240088"/>
            <a:ext cx="292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= Es regnet</a:t>
            </a: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2160588" y="4000500"/>
            <a:ext cx="3000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grau</a:t>
            </a:r>
          </a:p>
        </p:txBody>
      </p:sp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2160588" y="4786313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schneit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2160588" y="5500688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kalt</a:t>
            </a:r>
          </a:p>
        </p:txBody>
      </p:sp>
      <p:pic>
        <p:nvPicPr>
          <p:cNvPr id="9234" name="Picture 18" descr="Captur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2" t="85146" r="0" b="2391"/>
          <a:stretch>
            <a:fillRect/>
          </a:stretch>
        </p:blipFill>
        <p:spPr bwMode="auto">
          <a:xfrm>
            <a:off x="857250" y="5500688"/>
            <a:ext cx="6540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aptur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70" b="19421"/>
          <a:stretch>
            <a:fillRect/>
          </a:stretch>
        </p:blipFill>
        <p:spPr bwMode="auto">
          <a:xfrm>
            <a:off x="827584" y="6237312"/>
            <a:ext cx="752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2160588" y="6165304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 sz="3200">
                <a:solidFill>
                  <a:srgbClr val="002060"/>
                </a:solidFill>
                <a:latin typeface="Century Schoolbook" pitchFamily="18" charset="0"/>
              </a:rPr>
              <a:t>Es ist warm</a:t>
            </a:r>
          </a:p>
        </p:txBody>
      </p:sp>
    </p:spTree>
    <p:extLst>
      <p:ext uri="{BB962C8B-B14F-4D97-AF65-F5344CB8AC3E}">
        <p14:creationId xmlns:p14="http://schemas.microsoft.com/office/powerpoint/2010/main" val="2814844195"/>
      </p:ext>
    </p:extLst>
  </p:cSld>
  <p:clrMapOvr>
    <a:masterClrMapping/>
  </p:clrMapOvr>
  <p:transition>
    <p:dissolv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1643042" y="2571744"/>
            <a:ext cx="6173485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Wie ist das Wetter</a:t>
            </a:r>
          </a:p>
          <a:p>
            <a:pPr algn="ctr">
              <a:defRPr/>
            </a:pPr>
            <a:r>
              <a:rPr lang="fr-FR" sz="4400" b="1" cap="all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heute?</a:t>
            </a:r>
          </a:p>
        </p:txBody>
      </p:sp>
      <p:pic>
        <p:nvPicPr>
          <p:cNvPr id="10243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00500" y="4429125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 descr="C:\Users\Pierre\Documents\Enseignement de l'allemand\COLLEGE\GUTE FAHRT\DIAPORAMAS\GIFS\Wetter6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1813" y="928688"/>
            <a:ext cx="5000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7875" y="1571625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C:\Users\Pierre\Documents\Enseignement de l'allemand\COLLEGE\GUTE FAHRT\DIAPORAMAS\GIFS\wetter_003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563" y="428625"/>
            <a:ext cx="8572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 descr="C:\Users\Pierre\Documents\Enseignement de l'allemand\COLLEGE\GUTE FAHRT\DIAPORAMAS\GIFS\Wetter6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500" y="1571625"/>
            <a:ext cx="857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688" y="5000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8" descr="Captur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2" t="85146" r="0" b="2391"/>
          <a:stretch>
            <a:fillRect/>
          </a:stretch>
        </p:blipFill>
        <p:spPr bwMode="auto">
          <a:xfrm>
            <a:off x="7500938" y="1785938"/>
            <a:ext cx="6540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" descr="Captur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70" b="19421"/>
          <a:stretch>
            <a:fillRect/>
          </a:stretch>
        </p:blipFill>
        <p:spPr bwMode="auto">
          <a:xfrm>
            <a:off x="4857750" y="500063"/>
            <a:ext cx="752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1832997" y="2571744"/>
            <a:ext cx="5793574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WetterBERICHT</a:t>
            </a:r>
            <a:endParaRPr lang="fr-FR" sz="44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r>
              <a:rPr lang="fr-FR" sz="4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FÜR DEUTSCHLAND</a:t>
            </a:r>
            <a:endParaRPr lang="fr-FR" sz="44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44" name="Picture 4" descr="C:\Users\Pierre\Documents\Enseignement de l'allemand\COLLEGE\GUTE FAHRT\DIAPORAMAS\GIFS\Wetter6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1813" y="928688"/>
            <a:ext cx="500062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57875" y="1571625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C:\Users\Pierre\Documents\Enseignement de l'allemand\COLLEGE\GUTE FAHRT\DIAPORAMAS\GIFS\wetter_003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1563" y="428625"/>
            <a:ext cx="8572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 descr="C:\Users\Pierre\Documents\Enseignement de l'allemand\COLLEGE\GUTE FAHRT\DIAPORAMAS\GIFS\Wetter6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500" y="1571625"/>
            <a:ext cx="857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6688" y="5000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8" descr="Captur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2" t="85146" r="0" b="2391"/>
          <a:stretch>
            <a:fillRect/>
          </a:stretch>
        </p:blipFill>
        <p:spPr bwMode="auto">
          <a:xfrm>
            <a:off x="7500938" y="1785938"/>
            <a:ext cx="65405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" descr="Captur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70" b="19421"/>
          <a:stretch>
            <a:fillRect/>
          </a:stretch>
        </p:blipFill>
        <p:spPr bwMode="auto">
          <a:xfrm>
            <a:off x="4857750" y="500063"/>
            <a:ext cx="7524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77669"/>
      </p:ext>
    </p:extLst>
  </p:cSld>
  <p:clrMapOvr>
    <a:masterClrMapping/>
  </p:clrMapOvr>
  <p:transition>
    <p:dissolv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266" name="Picture 2" descr="C:\Users\Pierre\Desktop\deutschland-karte.jpg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3113" y="0"/>
            <a:ext cx="5057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Pierre\Documents\Enseignement de l'allemand\COLLEGE\GUTE FAHRT\DIAPORAMAS\GIFS\Wetter6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5572125"/>
            <a:ext cx="50006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8875" y="2643188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Pierre\Documents\Enseignement de l'allemand\COLLEGE\GUTE FAHRT\DIAPORAMAS\GIFS\Wetter6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4750" y="928688"/>
            <a:ext cx="857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Pierre\Documents\Enseignement de l'allemand\COLLEGE\GUTE FAHRT\DIAPORAMAS\GIFS\schnee_003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9313" y="1643063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Pierre\Documents\Enseignement de l'allemand\COLLEGE\GUTE FAHRT\DIAPORAMAS\GIFS\wetter_003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4938" y="2071688"/>
            <a:ext cx="8572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4688" y="12858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643313" y="19288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2°</a:t>
            </a:r>
          </a:p>
        </p:txBody>
      </p:sp>
      <p:pic>
        <p:nvPicPr>
          <p:cNvPr id="13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250" y="27860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C:\Users\Pierre\Documents\Enseignement de l'allemand\COLLEGE\GUTE FAHRT\DIAPORAMAS\GIFS\schnee_003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2188" y="3000375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9063" y="3429000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643563" y="25003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- 2°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429250" y="328612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- 1°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928938" y="35004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4°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714750" y="428625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5°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4214813" y="607218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6°</a:t>
            </a:r>
          </a:p>
        </p:txBody>
      </p:sp>
      <p:pic>
        <p:nvPicPr>
          <p:cNvPr id="21" name="Picture 2" descr="C:\Users\Myriam\AppData\Local\Microsoft\Windows\Temporary Internet Files\Content.IE5\09MUTEHU\MCj04339340000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15586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142875" y="1214438"/>
            <a:ext cx="27146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ist das Wetter</a:t>
            </a:r>
          </a:p>
          <a:p>
            <a:pPr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Bremen?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44463" y="2214563"/>
            <a:ext cx="27146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regnet</a:t>
            </a:r>
            <a:endParaRPr lang="fr-FR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Bremen!</a:t>
            </a:r>
          </a:p>
        </p:txBody>
      </p:sp>
      <p:sp>
        <p:nvSpPr>
          <p:cNvPr id="24" name="Ellipse 23"/>
          <p:cNvSpPr/>
          <p:nvPr/>
        </p:nvSpPr>
        <p:spPr>
          <a:xfrm>
            <a:off x="6000750" y="2214563"/>
            <a:ext cx="642938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857875" y="1643063"/>
            <a:ext cx="642938" cy="57150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715000" y="3571875"/>
            <a:ext cx="928688" cy="357188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357813" y="3143250"/>
            <a:ext cx="642937" cy="57150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3500438" y="1571625"/>
            <a:ext cx="857250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071813" y="1214438"/>
            <a:ext cx="642937" cy="57150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571875" y="4000500"/>
            <a:ext cx="928688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000500" y="3500438"/>
            <a:ext cx="642938" cy="57150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714625" y="3214688"/>
            <a:ext cx="1143000" cy="357187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3071813" y="2714625"/>
            <a:ext cx="642937" cy="57150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500563" y="6143625"/>
            <a:ext cx="1000125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500563" y="5500688"/>
            <a:ext cx="642937" cy="571500"/>
          </a:xfrm>
          <a:prstGeom prst="ellipse">
            <a:avLst/>
          </a:prstGeom>
          <a:solidFill>
            <a:schemeClr val="accent1">
              <a:alpha val="0"/>
            </a:scheme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6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8344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Rectangle 2"/>
          <p:cNvSpPr/>
          <p:nvPr/>
        </p:nvSpPr>
        <p:spPr>
          <a:xfrm>
            <a:off x="2250969" y="2571744"/>
            <a:ext cx="495763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JETZT BIST DU</a:t>
            </a:r>
          </a:p>
          <a:p>
            <a:pPr algn="ctr">
              <a:defRPr/>
            </a:pPr>
            <a:r>
              <a:rPr lang="fr-FR" sz="44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MODERATOR(in)!</a:t>
            </a:r>
            <a:endParaRPr lang="fr-FR" sz="44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2538" y="4365104"/>
            <a:ext cx="1714500" cy="171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556179"/>
      </p:ext>
    </p:extLst>
  </p:cSld>
  <p:clrMapOvr>
    <a:masterClrMapping/>
  </p:clrMapOvr>
  <p:transition>
    <p:dissolv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266" name="Picture 2" descr="C:\Users\Pierre\Desktop\deutschland-karte.jpg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3113" y="0"/>
            <a:ext cx="50577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Pierre\Documents\Enseignement de l'allemand\COLLEGE\GUTE FAHRT\DIAPORAMAS\GIFS\Wetter6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5572125"/>
            <a:ext cx="50006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28875" y="2643188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Pierre\Documents\Enseignement de l'allemand\COLLEGE\GUTE FAHRT\DIAPORAMAS\GIFS\Wetter6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4750" y="928688"/>
            <a:ext cx="857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C:\Users\Pierre\Documents\Enseignement de l'allemand\COLLEGE\GUTE FAHRT\DIAPORAMAS\GIFS\schnee_003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9313" y="1643063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Pierre\Documents\Enseignement de l'allemand\COLLEGE\GUTE FAHRT\DIAPORAMAS\GIFS\wetter_003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4938" y="2071688"/>
            <a:ext cx="8572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14688" y="128587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3643313" y="19288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2°</a:t>
            </a:r>
          </a:p>
        </p:txBody>
      </p:sp>
      <p:pic>
        <p:nvPicPr>
          <p:cNvPr id="13" name="Picture 9" descr="C:\Users\Pierre\Documents\Enseignement de l'allemand\COLLEGE\GUTE FAHRT\DIAPORAMAS\GIFS\wolken_0005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43250" y="2786063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C:\Users\Pierre\Documents\Enseignement de l'allemand\COLLEGE\GUTE FAHRT\DIAPORAMAS\GIFS\schnee_003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2188" y="3000375"/>
            <a:ext cx="500062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C:\Users\Pierre\Documents\Enseignement de l'allemand\COLLEGE\GUTE FAHRT\DIAPORAMAS\GIFS\Wetter6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9063" y="3429000"/>
            <a:ext cx="7143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>
            <a:spLocks noChangeArrowheads="1"/>
          </p:cNvSpPr>
          <p:nvPr/>
        </p:nvSpPr>
        <p:spPr bwMode="auto">
          <a:xfrm>
            <a:off x="5643563" y="25003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- 2°</a:t>
            </a:r>
          </a:p>
        </p:txBody>
      </p: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5429250" y="3286125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- 1°</a:t>
            </a: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2928938" y="350043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4°</a:t>
            </a: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714750" y="4286250"/>
            <a:ext cx="571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5°</a:t>
            </a: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4214813" y="6072188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r-FR">
                <a:solidFill>
                  <a:srgbClr val="002060"/>
                </a:solidFill>
                <a:latin typeface="Century Schoolbook" pitchFamily="18" charset="0"/>
              </a:rPr>
              <a:t>6°</a:t>
            </a:r>
          </a:p>
        </p:txBody>
      </p:sp>
      <p:pic>
        <p:nvPicPr>
          <p:cNvPr id="36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6336" y="6495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825074"/>
      </p:ext>
    </p:extLst>
  </p:cSld>
  <p:clrMapOvr>
    <a:masterClrMapping/>
  </p:clrMapOvr>
  <p:transition>
    <p:dissolve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8.09.12"/>
  <p:tag name="AS_TITLE" val="Aspose.Slides for .NET 2.0"/>
  <p:tag name="AS_VERSION" val="18.9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Arial"/>
        <a:cs typeface="Arial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44</Paragraphs>
  <Slides>9</Slides>
  <Notes>8</Notes>
  <TotalTime>98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Wie ist das Wetter heute?</dc:title>
  <cp:revision>14</cp:revision>
  <dcterms:created xsi:type="dcterms:W3CDTF">2010-02-16T11:14:20Z</dcterms:created>
  <dcterms:modified xsi:type="dcterms:W3CDTF">2019-06-18T12:30:28Z</dcterms:modified>
</cp:coreProperties>
</file>