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1.png" ContentType="image/png"/>
  <Override PartName="/ppt/media/image4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6.jpeg" ContentType="image/jpeg"/>
  <Override PartName="/ppt/media/image25.jpeg" ContentType="image/jpeg"/>
  <Override PartName="/ppt/media/image20.jpeg" ContentType="image/jpeg"/>
  <Override PartName="/ppt/media/image9.jpeg" ContentType="image/jpeg"/>
  <Override PartName="/ppt/media/image27.png" ContentType="image/png"/>
  <Override PartName="/ppt/media/image6.jpeg" ContentType="image/jpeg"/>
  <Override PartName="/ppt/media/image5.jpeg" ContentType="image/jpeg"/>
  <Override PartName="/ppt/media/image3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343977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71760" y="1768680"/>
            <a:ext cx="12095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71760" y="4058640"/>
            <a:ext cx="12095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1760" y="176868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869520" y="176868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71760" y="405864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69520" y="405864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71760" y="1768680"/>
            <a:ext cx="3894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761360" y="1768680"/>
            <a:ext cx="3894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850960" y="1768680"/>
            <a:ext cx="3894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71760" y="4058640"/>
            <a:ext cx="3894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761360" y="4058640"/>
            <a:ext cx="3894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850960" y="4058640"/>
            <a:ext cx="3894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71760" y="1768680"/>
            <a:ext cx="1209528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71760" y="1768680"/>
            <a:ext cx="12095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71760" y="1768680"/>
            <a:ext cx="59022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869520" y="1768680"/>
            <a:ext cx="59022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71760" y="301320"/>
            <a:ext cx="1209528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71760" y="176868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69520" y="1768680"/>
            <a:ext cx="59022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71760" y="405864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71760" y="1768680"/>
            <a:ext cx="59022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869520" y="176868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869520" y="405864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71760" y="176868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869520" y="1768680"/>
            <a:ext cx="59022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71760" y="4058640"/>
            <a:ext cx="12095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671040" y="7074000"/>
            <a:ext cx="3136320" cy="401400"/>
          </a:xfrm>
          <a:prstGeom prst="rect">
            <a:avLst/>
          </a:prstGeom>
        </p:spPr>
        <p:txBody>
          <a:bodyPr lIns="100800" rIns="100800" tIns="50400" bIns="504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592880" y="7074000"/>
            <a:ext cx="4253760" cy="401400"/>
          </a:xfrm>
          <a:prstGeom prst="rect">
            <a:avLst/>
          </a:prstGeom>
        </p:spPr>
        <p:txBody>
          <a:bodyPr lIns="100800" rIns="100800" tIns="50400" bIns="504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11647080" y="7074000"/>
            <a:ext cx="1121400" cy="401400"/>
          </a:xfrm>
          <a:prstGeom prst="rect">
            <a:avLst/>
          </a:prstGeom>
        </p:spPr>
        <p:txBody>
          <a:bodyPr lIns="0" rIns="0" tIns="50400" bIns="50400" anchor="b">
            <a:noAutofit/>
          </a:bodyPr>
          <a:p>
            <a:pPr algn="r">
              <a:lnSpc>
                <a:spcPct val="100000"/>
              </a:lnSpc>
            </a:pPr>
            <a:fld id="{22CF9C72-E1AC-4AC9-A571-5E9FA323CC1B}" type="slidenum">
              <a:rPr b="0" lang="en-US" sz="13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71760" y="301320"/>
            <a:ext cx="120952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45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71760" y="1768680"/>
            <a:ext cx="12095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100" spc="-1" strike="noStrike">
                <a:solidFill>
                  <a:srgbClr val="000000"/>
                </a:solidFill>
                <a:latin typeface="Book Antiqua"/>
              </a:rPr>
              <a:t>Click to edit the outline text format</a:t>
            </a:r>
            <a:endParaRPr b="0" lang="fr-FR" sz="3100" spc="-1" strike="noStrike">
              <a:solidFill>
                <a:srgbClr val="000000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Book Antiqua"/>
              </a:rPr>
              <a:t>Second Outline Level</a:t>
            </a:r>
            <a:endParaRPr b="0" lang="fr-FR" sz="2400" spc="-1" strike="noStrike">
              <a:solidFill>
                <a:srgbClr val="000000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Book Antiqua"/>
              </a:rPr>
              <a:t>Third Outline Level</a:t>
            </a:r>
            <a:endParaRPr b="0" lang="fr-FR" sz="2200" spc="-1" strike="noStrike">
              <a:solidFill>
                <a:srgbClr val="000000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200" spc="-1" strike="noStrike">
                <a:solidFill>
                  <a:srgbClr val="000000"/>
                </a:solidFill>
                <a:latin typeface="Book Antiqua"/>
              </a:rPr>
              <a:t>Fourth Outline Level</a:t>
            </a:r>
            <a:endParaRPr b="0" lang="fr-FR" sz="2200" spc="-1" strike="noStrike">
              <a:solidFill>
                <a:srgbClr val="000000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Book Antiqua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Book Antiqua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Book Antiqua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479400" y="2123640"/>
            <a:ext cx="6408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3010680" y="467640"/>
            <a:ext cx="711540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IM KLASSENZIMMER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155680" y="179280"/>
            <a:ext cx="8906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WAS SAGT DER LEHRER?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495760" y="1619640"/>
            <a:ext cx="6120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1895400" y="2987640"/>
            <a:ext cx="3351240" cy="2304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7249" t="7249" r="2754" b="30874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90" name="CustomShape 4"/>
          <p:cNvSpPr/>
          <p:nvPr/>
        </p:nvSpPr>
        <p:spPr>
          <a:xfrm>
            <a:off x="2687760" y="2484360"/>
            <a:ext cx="2807640" cy="1223640"/>
          </a:xfrm>
          <a:prstGeom prst="wedgeRoundRectCallout">
            <a:avLst>
              <a:gd name="adj1" fmla="val -41747"/>
              <a:gd name="adj2" fmla="val 84870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Gib deine Kappe her!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9815400" y="2411280"/>
            <a:ext cx="864720" cy="1872720"/>
          </a:xfrm>
          <a:custGeom>
            <a:avLst/>
            <a:gdLst/>
            <a:ahLst/>
            <a:rect l="l" t="t" r="r" b="b"/>
            <a:pathLst>
              <a:path w="1202" h="2595">
                <a:moveTo>
                  <a:pt x="0" y="2602"/>
                </a:moveTo>
                <a:close/>
              </a:path>
            </a:pathLst>
          </a:custGeom>
          <a:noFill/>
          <a:ln w="72000">
            <a:solidFill>
              <a:srgbClr val="8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2" dur="indefinite" restart="never" nodeType="tmRoot">
          <p:childTnLst>
            <p:seq>
              <p:cTn id="293" dur="indefinite" nodeType="mainSeq">
                <p:childTnLst>
                  <p:par>
                    <p:cTn id="294" nodeType="clickEffect" fill="hold">
                      <p:stCondLst>
                        <p:cond delay="indefinite"/>
                      </p:stCondLst>
                      <p:childTnLst>
                        <p:par>
                          <p:cTn id="2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nodeType="clickEffect" fill="hold">
                      <p:stCondLst>
                        <p:cond delay="indefinite"/>
                      </p:stCondLst>
                      <p:childTnLst>
                        <p:par>
                          <p:cTn id="3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0" dur="8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1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2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3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1"/>
          <p:cNvGraphicFramePr/>
          <p:nvPr/>
        </p:nvGraphicFramePr>
        <p:xfrm>
          <a:off x="1895400" y="826920"/>
          <a:ext cx="9577080" cy="6337080"/>
        </p:xfrm>
        <a:graphic>
          <a:graphicData uri="http://schemas.openxmlformats.org/drawingml/2006/table">
            <a:tbl>
              <a:tblPr/>
              <a:tblGrid>
                <a:gridCol w="1152000"/>
                <a:gridCol w="4459320"/>
                <a:gridCol w="3965760"/>
              </a:tblGrid>
              <a:tr h="905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Was ist das Problem?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Was sagt der Lehrer?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05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05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05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05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05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068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93" name="Picture 3" descr="C:\Users\P\Documents\Enseignement de l'allemand\COLLEGE\1.JPG"/>
          <p:cNvPicPr/>
          <p:nvPr/>
        </p:nvPicPr>
        <p:blipFill>
          <a:blip r:embed="rId1"/>
          <a:srcRect l="3141" t="5464" r="85343" b="69490"/>
          <a:stretch/>
        </p:blipFill>
        <p:spPr>
          <a:xfrm>
            <a:off x="2327400" y="1835280"/>
            <a:ext cx="576000" cy="720360"/>
          </a:xfrm>
          <a:prstGeom prst="rect">
            <a:avLst/>
          </a:prstGeom>
          <a:ln>
            <a:noFill/>
          </a:ln>
        </p:spPr>
      </p:pic>
      <p:pic>
        <p:nvPicPr>
          <p:cNvPr id="94" name="Picture 3" descr="C:\Users\P\Documents\Enseignement de l'allemand\COLLEGE\1.JPG"/>
          <p:cNvPicPr/>
          <p:nvPr/>
        </p:nvPicPr>
        <p:blipFill>
          <a:blip r:embed="rId2"/>
          <a:srcRect l="11396" t="19827" r="71853" b="45565"/>
          <a:stretch/>
        </p:blipFill>
        <p:spPr>
          <a:xfrm>
            <a:off x="2327400" y="2771640"/>
            <a:ext cx="545760" cy="64728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C:\Users\P\Documents\Enseignement de l'allemand\COLLEGE\1.JPG"/>
          <p:cNvPicPr/>
          <p:nvPr/>
        </p:nvPicPr>
        <p:blipFill>
          <a:blip r:embed="rId3"/>
          <a:srcRect l="17678" t="5255" r="63472" b="74709"/>
          <a:stretch/>
        </p:blipFill>
        <p:spPr>
          <a:xfrm>
            <a:off x="2111400" y="3708360"/>
            <a:ext cx="863280" cy="526680"/>
          </a:xfrm>
          <a:prstGeom prst="rect">
            <a:avLst/>
          </a:prstGeom>
          <a:ln>
            <a:noFill/>
          </a:ln>
        </p:spPr>
      </p:pic>
      <p:pic>
        <p:nvPicPr>
          <p:cNvPr id="96" name="Picture 3" descr="C:\Users\P\Documents\Enseignement de l'allemand\COLLEGE\1.JPG"/>
          <p:cNvPicPr/>
          <p:nvPr/>
        </p:nvPicPr>
        <p:blipFill>
          <a:blip r:embed="rId4"/>
          <a:srcRect l="25807" t="39444" r="54295" b="18661"/>
          <a:stretch/>
        </p:blipFill>
        <p:spPr>
          <a:xfrm>
            <a:off x="2327400" y="4572000"/>
            <a:ext cx="534600" cy="647280"/>
          </a:xfrm>
          <a:prstGeom prst="rect">
            <a:avLst/>
          </a:prstGeom>
          <a:ln>
            <a:noFill/>
          </a:ln>
        </p:spPr>
      </p:pic>
      <p:pic>
        <p:nvPicPr>
          <p:cNvPr id="97" name="Picture 3" descr="C:\Users\P\Documents\Enseignement de l'allemand\COLLEGE\1.JPG"/>
          <p:cNvPicPr/>
          <p:nvPr/>
        </p:nvPicPr>
        <p:blipFill>
          <a:blip r:embed="rId5"/>
          <a:srcRect l="63383" t="64727" r="20913" b="4299"/>
          <a:stretch/>
        </p:blipFill>
        <p:spPr>
          <a:xfrm>
            <a:off x="2290680" y="5543640"/>
            <a:ext cx="541080" cy="612360"/>
          </a:xfrm>
          <a:prstGeom prst="rect">
            <a:avLst/>
          </a:prstGeom>
          <a:ln>
            <a:noFill/>
          </a:ln>
        </p:spPr>
      </p:pic>
      <p:pic>
        <p:nvPicPr>
          <p:cNvPr id="98" name="Picture 3" descr="C:\Users\P\Documents\Enseignement de l'allemand\COLLEGE\1.JPG"/>
          <p:cNvPicPr/>
          <p:nvPr/>
        </p:nvPicPr>
        <p:blipFill>
          <a:blip r:embed="rId6"/>
          <a:srcRect l="68497" t="28087" r="16846" b="46412"/>
          <a:stretch/>
        </p:blipFill>
        <p:spPr>
          <a:xfrm>
            <a:off x="2255760" y="6372360"/>
            <a:ext cx="647280" cy="64728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3048120" y="1692360"/>
            <a:ext cx="2303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 lacht.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3048120" y="1979640"/>
            <a:ext cx="4176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 ist nicht konzentriert.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3048120" y="2266920"/>
            <a:ext cx="2303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 passt nicht auf.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7512120" y="1979640"/>
            <a:ext cx="381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Konzentrier dich!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7512120" y="2266920"/>
            <a:ext cx="381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Pass auf!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4" name="CustomShape 7"/>
          <p:cNvSpPr/>
          <p:nvPr/>
        </p:nvSpPr>
        <p:spPr>
          <a:xfrm>
            <a:off x="3048120" y="2843280"/>
            <a:ext cx="3887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 isst einen Hamburger.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7512120" y="2843280"/>
            <a:ext cx="381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Iss nicht!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6" name="CustomShape 9"/>
          <p:cNvSpPr/>
          <p:nvPr/>
        </p:nvSpPr>
        <p:spPr>
          <a:xfrm>
            <a:off x="3048120" y="3780000"/>
            <a:ext cx="3887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 trinkt Wasser.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7" name="CustomShape 10"/>
          <p:cNvSpPr/>
          <p:nvPr/>
        </p:nvSpPr>
        <p:spPr>
          <a:xfrm>
            <a:off x="7512120" y="3780000"/>
            <a:ext cx="381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Trink nicht!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8" name="CustomShape 11"/>
          <p:cNvSpPr/>
          <p:nvPr/>
        </p:nvSpPr>
        <p:spPr>
          <a:xfrm>
            <a:off x="3048120" y="4643280"/>
            <a:ext cx="4608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Sie hört Musik mit ihrem Smartphone.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9" name="CustomShape 12"/>
          <p:cNvSpPr/>
          <p:nvPr/>
        </p:nvSpPr>
        <p:spPr>
          <a:xfrm>
            <a:off x="7512120" y="4643280"/>
            <a:ext cx="381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Gib dein Smartphone her!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0" name="CustomShape 13"/>
          <p:cNvSpPr/>
          <p:nvPr/>
        </p:nvSpPr>
        <p:spPr>
          <a:xfrm>
            <a:off x="3048120" y="5580000"/>
            <a:ext cx="4608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Sein Smartphone vibriert.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1" name="CustomShape 14"/>
          <p:cNvSpPr/>
          <p:nvPr/>
        </p:nvSpPr>
        <p:spPr>
          <a:xfrm>
            <a:off x="7512120" y="5580000"/>
            <a:ext cx="381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Gib dein Smartphone her!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2" name="CustomShape 15"/>
          <p:cNvSpPr/>
          <p:nvPr/>
        </p:nvSpPr>
        <p:spPr>
          <a:xfrm>
            <a:off x="3048120" y="6443640"/>
            <a:ext cx="4608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 hat eine Kappe an.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3" name="CustomShape 16"/>
          <p:cNvSpPr/>
          <p:nvPr/>
        </p:nvSpPr>
        <p:spPr>
          <a:xfrm>
            <a:off x="7512120" y="6443640"/>
            <a:ext cx="381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Gib deine Kappe her!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14" name="Picture 10" descr="C:\Users\Pierre\Pictures\Bibliothèque multimédia Microsoft\j0433953.png"/>
          <p:cNvPicPr/>
          <p:nvPr/>
        </p:nvPicPr>
        <p:blipFill>
          <a:blip r:embed="rId7"/>
          <a:stretch/>
        </p:blipFill>
        <p:spPr>
          <a:xfrm>
            <a:off x="11971080" y="108360"/>
            <a:ext cx="1440000" cy="143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6" dur="indefinite" restart="never" nodeType="tmRoot">
          <p:childTnLst>
            <p:seq>
              <p:cTn id="317" dur="indefinite" nodeType="mainSeq">
                <p:childTnLst>
                  <p:par>
                    <p:cTn id="318" nodeType="clickEffect" fill="hold">
                      <p:stCondLst>
                        <p:cond delay="indefinite"/>
                      </p:stCondLst>
                      <p:childTnLst>
                        <p:par>
                          <p:cTn id="3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nodeType="clickEffect" fill="hold">
                      <p:stCondLst>
                        <p:cond delay="indefinite"/>
                      </p:stCondLst>
                      <p:childTnLst>
                        <p:par>
                          <p:cTn id="3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nodeType="clickEffect" fill="hold">
                      <p:stCondLst>
                        <p:cond delay="indefinite"/>
                      </p:stCondLst>
                      <p:childTnLst>
                        <p:par>
                          <p:cTn id="3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nodeType="clickEffect" fill="hold">
                      <p:stCondLst>
                        <p:cond delay="indefinite"/>
                      </p:stCondLst>
                      <p:childTnLst>
                        <p:par>
                          <p:cTn id="3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nodeType="clickEffect" fill="hold">
                      <p:stCondLst>
                        <p:cond delay="indefinite"/>
                      </p:stCondLst>
                      <p:childTnLst>
                        <p:par>
                          <p:cTn id="3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nodeType="clickEffect" fill="hold">
                      <p:stCondLst>
                        <p:cond delay="indefinite"/>
                      </p:stCondLst>
                      <p:childTnLst>
                        <p:par>
                          <p:cTn id="3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nodeType="clickEffect" fill="hold">
                      <p:stCondLst>
                        <p:cond delay="indefinite"/>
                      </p:stCondLst>
                      <p:childTnLst>
                        <p:par>
                          <p:cTn id="3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nodeType="clickEffect" fill="hold">
                      <p:stCondLst>
                        <p:cond delay="indefinite"/>
                      </p:stCondLst>
                      <p:childTnLst>
                        <p:par>
                          <p:cTn id="3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nodeType="clickEffect" fill="hold">
                      <p:stCondLst>
                        <p:cond delay="indefinite"/>
                      </p:stCondLst>
                      <p:childTnLst>
                        <p:par>
                          <p:cTn id="3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nodeType="clickEffect" fill="hold">
                      <p:stCondLst>
                        <p:cond delay="indefinite"/>
                      </p:stCondLst>
                      <p:childTnLst>
                        <p:par>
                          <p:cTn id="3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nodeType="clickEffect" fill="hold">
                      <p:stCondLst>
                        <p:cond delay="indefinite"/>
                      </p:stCondLst>
                      <p:childTnLst>
                        <p:par>
                          <p:cTn id="3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nodeType="clickEffect" fill="hold">
                      <p:stCondLst>
                        <p:cond delay="indefinite"/>
                      </p:stCondLst>
                      <p:childTnLst>
                        <p:par>
                          <p:cTn id="3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nodeType="clickEffect" fill="hold">
                      <p:stCondLst>
                        <p:cond delay="indefinite"/>
                      </p:stCondLst>
                      <p:childTnLst>
                        <p:par>
                          <p:cTn id="3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nodeType="clickEffect" fill="hold">
                      <p:stCondLst>
                        <p:cond delay="indefinite"/>
                      </p:stCondLst>
                      <p:childTnLst>
                        <p:par>
                          <p:cTn id="3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nodeType="clickEffect" fill="hold">
                      <p:stCondLst>
                        <p:cond delay="indefinite"/>
                      </p:stCondLst>
                      <p:childTnLst>
                        <p:par>
                          <p:cTn id="3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95400" y="0"/>
            <a:ext cx="3600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Bilan grammatical 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77840" y="1403280"/>
            <a:ext cx="11726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Pour donner un ordre ou un conseil, on peut utiliser un                  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66680" y="675360"/>
            <a:ext cx="6768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Comment donner un ordre ou un conseil 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8916120" y="1370520"/>
            <a:ext cx="2447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impératif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1584000" y="2519280"/>
            <a:ext cx="9793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Les formes de l’impératif à la 2</a:t>
            </a:r>
            <a:r>
              <a:rPr b="0" lang="en-US" sz="2800" spc="-1" strike="noStrike" baseline="30000">
                <a:solidFill>
                  <a:srgbClr val="000000"/>
                </a:solidFill>
                <a:latin typeface="Arial"/>
              </a:rPr>
              <a:t>ème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personne du singulier 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2435400" y="3384720"/>
            <a:ext cx="2881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Komm    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2435400" y="3816360"/>
            <a:ext cx="2881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Trink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 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2" name="CustomShape 8"/>
          <p:cNvSpPr/>
          <p:nvPr/>
        </p:nvSpPr>
        <p:spPr>
          <a:xfrm>
            <a:off x="2435400" y="4211640"/>
            <a:ext cx="2881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Spiel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3" name="CustomShape 9"/>
          <p:cNvSpPr/>
          <p:nvPr/>
        </p:nvSpPr>
        <p:spPr>
          <a:xfrm>
            <a:off x="2435400" y="4608360"/>
            <a:ext cx="2881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Pass    auf!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4" name="CustomShape 10"/>
          <p:cNvSpPr/>
          <p:nvPr/>
        </p:nvSpPr>
        <p:spPr>
          <a:xfrm>
            <a:off x="2435400" y="5327640"/>
            <a:ext cx="2881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Sei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still!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5" name="CustomShape 11"/>
          <p:cNvSpPr/>
          <p:nvPr/>
        </p:nvSpPr>
        <p:spPr>
          <a:xfrm>
            <a:off x="2435400" y="5940360"/>
            <a:ext cx="2881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ss    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6" name="CustomShape 12"/>
          <p:cNvSpPr/>
          <p:nvPr/>
        </p:nvSpPr>
        <p:spPr>
          <a:xfrm>
            <a:off x="2435400" y="6372360"/>
            <a:ext cx="2881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7" name="CustomShape 13"/>
          <p:cNvSpPr/>
          <p:nvPr/>
        </p:nvSpPr>
        <p:spPr>
          <a:xfrm>
            <a:off x="2435400" y="6840720"/>
            <a:ext cx="2881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ie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8" name="CustomShape 14"/>
          <p:cNvSpPr/>
          <p:nvPr/>
        </p:nvSpPr>
        <p:spPr>
          <a:xfrm>
            <a:off x="3263760" y="3851280"/>
            <a:ext cx="647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Lucida Sans Unicode"/>
              </a:rPr>
              <a:t>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9" name="CustomShape 15"/>
          <p:cNvSpPr/>
          <p:nvPr/>
        </p:nvSpPr>
        <p:spPr>
          <a:xfrm>
            <a:off x="3227400" y="4248000"/>
            <a:ext cx="647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Lucida Sans Unicode"/>
              </a:rPr>
              <a:t>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0" name="CustomShape 16"/>
          <p:cNvSpPr/>
          <p:nvPr/>
        </p:nvSpPr>
        <p:spPr>
          <a:xfrm>
            <a:off x="3263760" y="4643280"/>
            <a:ext cx="647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Lucida Sans Unicode"/>
              </a:rPr>
              <a:t>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1" name="CustomShape 17"/>
          <p:cNvSpPr/>
          <p:nvPr/>
        </p:nvSpPr>
        <p:spPr>
          <a:xfrm>
            <a:off x="2940120" y="5975280"/>
            <a:ext cx="647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Lucida Sans Unicode"/>
              </a:rPr>
              <a:t>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2" name="CustomShape 18"/>
          <p:cNvSpPr/>
          <p:nvPr/>
        </p:nvSpPr>
        <p:spPr>
          <a:xfrm>
            <a:off x="3119400" y="6875640"/>
            <a:ext cx="647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Lucida Sans Unicode"/>
              </a:rPr>
              <a:t>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3" name="CustomShape 19"/>
          <p:cNvSpPr/>
          <p:nvPr/>
        </p:nvSpPr>
        <p:spPr>
          <a:xfrm>
            <a:off x="3048120" y="6408720"/>
            <a:ext cx="647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Lucida Sans Unicode"/>
              </a:rPr>
              <a:t>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4" name="CustomShape 20"/>
          <p:cNvSpPr/>
          <p:nvPr/>
        </p:nvSpPr>
        <p:spPr>
          <a:xfrm>
            <a:off x="3479760" y="3419640"/>
            <a:ext cx="647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Lucida Sans Unicode"/>
              </a:rPr>
              <a:t>Ø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nodeType="clickEffect" fill="hold">
                      <p:stCondLst>
                        <p:cond delay="indefinite"/>
                      </p:stCondLst>
                      <p:childTnLst>
                        <p:par>
                          <p:cTn id="3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nodeType="clickEffect" fill="hold">
                      <p:stCondLst>
                        <p:cond delay="indefinite"/>
                      </p:stCondLst>
                      <p:childTnLst>
                        <p:par>
                          <p:cTn id="4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nodeType="clickEffect" fill="hold">
                      <p:stCondLst>
                        <p:cond delay="indefinite"/>
                      </p:stCondLst>
                      <p:childTnLst>
                        <p:par>
                          <p:cTn id="4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nodeType="clickEffect" fill="hold">
                      <p:stCondLst>
                        <p:cond delay="indefinite"/>
                      </p:stCondLst>
                      <p:childTnLst>
                        <p:par>
                          <p:cTn id="4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4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5" dur="8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8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7" dur="8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nodeType="clickEffect" fill="hold">
                      <p:stCondLst>
                        <p:cond delay="indefinite"/>
                      </p:stCondLst>
                      <p:childTnLst>
                        <p:par>
                          <p:cTn id="4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nodeType="clickEffect" fill="hold">
                      <p:stCondLst>
                        <p:cond delay="indefinite"/>
                      </p:stCondLst>
                      <p:childTnLst>
                        <p:par>
                          <p:cTn id="4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nodeType="clickEffect" fill="hold">
                      <p:stCondLst>
                        <p:cond delay="indefinite"/>
                      </p:stCondLst>
                      <p:childTnLst>
                        <p:par>
                          <p:cTn id="4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nodeType="clickEffect" fill="hold">
                      <p:stCondLst>
                        <p:cond delay="indefinite"/>
                      </p:stCondLst>
                      <p:childTnLst>
                        <p:par>
                          <p:cTn id="4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nodeType="clickEffect" fill="hold">
                      <p:stCondLst>
                        <p:cond delay="indefinite"/>
                      </p:stCondLst>
                      <p:childTnLst>
                        <p:par>
                          <p:cTn id="4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nodeType="clickEffect" fill="hold">
                      <p:stCondLst>
                        <p:cond delay="indefinite"/>
                      </p:stCondLst>
                      <p:childTnLst>
                        <p:par>
                          <p:cTn id="4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nodeType="clickEffect" fill="hold">
                      <p:stCondLst>
                        <p:cond delay="indefinite"/>
                      </p:stCondLst>
                      <p:childTnLst>
                        <p:par>
                          <p:cTn id="4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nodeType="clickEffect" fill="hold">
                      <p:stCondLst>
                        <p:cond delay="indefinite"/>
                      </p:stCondLst>
                      <p:childTnLst>
                        <p:par>
                          <p:cTn id="4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nodeType="clickEffect" fill="hold">
                      <p:stCondLst>
                        <p:cond delay="indefinite"/>
                      </p:stCondLst>
                      <p:childTnLst>
                        <p:par>
                          <p:cTn id="4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nodeType="clickEffect" fill="hold">
                      <p:stCondLst>
                        <p:cond delay="indefinite"/>
                      </p:stCondLst>
                      <p:childTnLst>
                        <p:par>
                          <p:cTn id="4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nodeType="clickEffect" fill="hold">
                      <p:stCondLst>
                        <p:cond delay="indefinite"/>
                      </p:stCondLst>
                      <p:childTnLst>
                        <p:par>
                          <p:cTn id="4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nodeType="clickEffect" fill="hold">
                      <p:stCondLst>
                        <p:cond delay="indefinite"/>
                      </p:stCondLst>
                      <p:childTnLst>
                        <p:par>
                          <p:cTn id="5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5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nodeType="clickEffect" fill="hold">
                      <p:stCondLst>
                        <p:cond delay="indefinite"/>
                      </p:stCondLst>
                      <p:childTnLst>
                        <p:par>
                          <p:cTn id="5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nodeType="clickEffect" fill="hold">
                      <p:stCondLst>
                        <p:cond delay="indefinite"/>
                      </p:stCondLst>
                      <p:childTnLst>
                        <p:par>
                          <p:cTn id="5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2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nodeType="clickEffect" fill="hold">
                      <p:stCondLst>
                        <p:cond delay="indefinite"/>
                      </p:stCondLst>
                      <p:childTnLst>
                        <p:par>
                          <p:cTn id="5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nodeType="clickEffect" fill="hold">
                      <p:stCondLst>
                        <p:cond delay="indefinite"/>
                      </p:stCondLst>
                      <p:childTnLst>
                        <p:par>
                          <p:cTn id="5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9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967400" y="200880"/>
            <a:ext cx="9072360" cy="13629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000000"/>
                </a:solidFill>
                <a:latin typeface="Arial"/>
                <a:ea typeface="MS Gothic"/>
              </a:rPr>
              <a:t>Was ist hier nicht normal?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3479400" y="2123640"/>
            <a:ext cx="6408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>
            <a:off x="3576600" y="2851200"/>
            <a:ext cx="499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4862520" y="2779560"/>
            <a:ext cx="499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4219560" y="3565440"/>
            <a:ext cx="499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7291440" y="2922480"/>
            <a:ext cx="499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5362560" y="4780080"/>
            <a:ext cx="499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6934320" y="4137120"/>
            <a:ext cx="499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6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8362800" y="4065480"/>
            <a:ext cx="499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7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2" name="Picture 5" descr="C:\Users\Pierre\Pictures\Bibliothèque multimédia Microsoft\j0431644.png"/>
          <p:cNvPicPr/>
          <p:nvPr/>
        </p:nvPicPr>
        <p:blipFill>
          <a:blip r:embed="rId2"/>
          <a:stretch/>
        </p:blipFill>
        <p:spPr>
          <a:xfrm>
            <a:off x="11760480" y="0"/>
            <a:ext cx="1437840" cy="143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155680" y="179280"/>
            <a:ext cx="8906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WAS SAGT DER LEHRER?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5495760" y="1619640"/>
            <a:ext cx="6120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5" name="CustomShape 3"/>
          <p:cNvSpPr/>
          <p:nvPr/>
        </p:nvSpPr>
        <p:spPr>
          <a:xfrm>
            <a:off x="1895400" y="2987640"/>
            <a:ext cx="3351240" cy="2304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7249" t="7249" r="2754" b="30874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56" name="CustomShape 4"/>
          <p:cNvSpPr/>
          <p:nvPr/>
        </p:nvSpPr>
        <p:spPr>
          <a:xfrm>
            <a:off x="3406680" y="2484360"/>
            <a:ext cx="1800000" cy="1223640"/>
          </a:xfrm>
          <a:prstGeom prst="wedgeRoundRectCallout">
            <a:avLst>
              <a:gd name="adj1" fmla="val -73260"/>
              <a:gd name="adj2" fmla="val 87204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?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nodeType="clickEffect" fill="hold">
                      <p:stCondLst>
                        <p:cond delay="indefinite"/>
                      </p:stCondLst>
                      <p:childTnLst>
                        <p:par>
                          <p:cTn id="1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3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155680" y="179280"/>
            <a:ext cx="8906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WAS SAGT DER LEHRER?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5495760" y="1619640"/>
            <a:ext cx="6120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9" name="CustomShape 3"/>
          <p:cNvSpPr/>
          <p:nvPr/>
        </p:nvSpPr>
        <p:spPr>
          <a:xfrm>
            <a:off x="1895400" y="2987640"/>
            <a:ext cx="3351240" cy="2304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7249" t="7249" r="2754" b="30874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60" name="CustomShape 4"/>
          <p:cNvSpPr/>
          <p:nvPr/>
        </p:nvSpPr>
        <p:spPr>
          <a:xfrm>
            <a:off x="2759040" y="2484360"/>
            <a:ext cx="2592000" cy="1223640"/>
          </a:xfrm>
          <a:prstGeom prst="wedgeRoundRectCallout">
            <a:avLst>
              <a:gd name="adj1" fmla="val -41747"/>
              <a:gd name="adj2" fmla="val 84870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Konzentrier dich!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Pass auf!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1" name="CustomShape 5"/>
          <p:cNvSpPr/>
          <p:nvPr/>
        </p:nvSpPr>
        <p:spPr>
          <a:xfrm>
            <a:off x="5424480" y="1332000"/>
            <a:ext cx="863280" cy="1944360"/>
          </a:xfrm>
          <a:custGeom>
            <a:avLst/>
            <a:gdLst/>
            <a:ahLst/>
            <a:rect l="l" t="t" r="r" b="b"/>
            <a:pathLst>
              <a:path w="1200" h="2694">
                <a:moveTo>
                  <a:pt x="0" y="2701"/>
                </a:moveTo>
                <a:close/>
              </a:path>
            </a:pathLst>
          </a:custGeom>
          <a:noFill/>
          <a:ln w="72000">
            <a:solidFill>
              <a:srgbClr val="8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nodeType="clickEffect" fill="hold">
                      <p:stCondLst>
                        <p:cond delay="indefinite"/>
                      </p:stCondLst>
                      <p:childTnLst>
                        <p:par>
                          <p:cTn id="1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nodeType="clickEffect" fill="hold">
                      <p:stCondLst>
                        <p:cond delay="indefinite"/>
                      </p:stCondLst>
                      <p:childTnLst>
                        <p:par>
                          <p:cTn id="1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8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7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2155680" y="179280"/>
            <a:ext cx="8906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WAS SAGT DER LEHRER?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5495760" y="1619640"/>
            <a:ext cx="6120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4" name="CustomShape 3"/>
          <p:cNvSpPr/>
          <p:nvPr/>
        </p:nvSpPr>
        <p:spPr>
          <a:xfrm>
            <a:off x="1895400" y="2987640"/>
            <a:ext cx="3351240" cy="2304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7249" t="7249" r="2754" b="30874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65" name="CustomShape 4"/>
          <p:cNvSpPr/>
          <p:nvPr/>
        </p:nvSpPr>
        <p:spPr>
          <a:xfrm>
            <a:off x="2759040" y="2484360"/>
            <a:ext cx="2592000" cy="1223640"/>
          </a:xfrm>
          <a:prstGeom prst="wedgeRoundRectCallout">
            <a:avLst>
              <a:gd name="adj1" fmla="val -41747"/>
              <a:gd name="adj2" fmla="val 84870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Trink nicht!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6" name="CustomShape 5"/>
          <p:cNvSpPr/>
          <p:nvPr/>
        </p:nvSpPr>
        <p:spPr>
          <a:xfrm>
            <a:off x="6719760" y="1474920"/>
            <a:ext cx="863280" cy="1225080"/>
          </a:xfrm>
          <a:custGeom>
            <a:avLst/>
            <a:gdLst/>
            <a:ahLst/>
            <a:rect l="l" t="t" r="r" b="b"/>
            <a:pathLst>
              <a:path w="1200" h="1695">
                <a:moveTo>
                  <a:pt x="0" y="1702"/>
                </a:moveTo>
                <a:close/>
              </a:path>
            </a:pathLst>
          </a:custGeom>
          <a:noFill/>
          <a:ln w="72000">
            <a:solidFill>
              <a:srgbClr val="8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2" dur="indefinite" restart="never" nodeType="tmRoot">
          <p:childTnLst>
            <p:seq>
              <p:cTn id="173" dur="indefinite" nodeType="mainSeq">
                <p:childTnLst>
                  <p:par>
                    <p:cTn id="174" nodeType="clickEffect" fill="hold">
                      <p:stCondLst>
                        <p:cond delay="indefinite"/>
                      </p:stCondLst>
                      <p:childTnLst>
                        <p:par>
                          <p:cTn id="1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nodeType="clickEffect" fill="hold">
                      <p:stCondLst>
                        <p:cond delay="indefinite"/>
                      </p:stCondLst>
                      <p:childTnLst>
                        <p:par>
                          <p:cTn id="1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8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1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2155680" y="179280"/>
            <a:ext cx="8906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WAS SAGT DER LEHRER?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5495760" y="1619640"/>
            <a:ext cx="6120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9" name="CustomShape 3"/>
          <p:cNvSpPr/>
          <p:nvPr/>
        </p:nvSpPr>
        <p:spPr>
          <a:xfrm>
            <a:off x="1895400" y="2987640"/>
            <a:ext cx="3351240" cy="2304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7249" t="7249" r="2754" b="30874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70" name="CustomShape 4"/>
          <p:cNvSpPr/>
          <p:nvPr/>
        </p:nvSpPr>
        <p:spPr>
          <a:xfrm>
            <a:off x="2759040" y="2484360"/>
            <a:ext cx="2592000" cy="1223640"/>
          </a:xfrm>
          <a:prstGeom prst="wedgeRoundRectCallout">
            <a:avLst>
              <a:gd name="adj1" fmla="val -41747"/>
              <a:gd name="adj2" fmla="val 84870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Iss nicht!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1" name="CustomShape 5"/>
          <p:cNvSpPr/>
          <p:nvPr/>
        </p:nvSpPr>
        <p:spPr>
          <a:xfrm>
            <a:off x="6288120" y="1979640"/>
            <a:ext cx="863280" cy="1944360"/>
          </a:xfrm>
          <a:custGeom>
            <a:avLst/>
            <a:gdLst/>
            <a:ahLst/>
            <a:rect l="l" t="t" r="r" b="b"/>
            <a:pathLst>
              <a:path w="1200" h="2694">
                <a:moveTo>
                  <a:pt x="0" y="2701"/>
                </a:moveTo>
                <a:close/>
              </a:path>
            </a:pathLst>
          </a:custGeom>
          <a:noFill/>
          <a:ln w="72000">
            <a:solidFill>
              <a:srgbClr val="8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6" dur="indefinite" restart="never" nodeType="tmRoot">
          <p:childTnLst>
            <p:seq>
              <p:cTn id="197" dur="indefinite" nodeType="mainSeq">
                <p:childTnLst>
                  <p:par>
                    <p:cTn id="198" nodeType="clickEffect" fill="hold">
                      <p:stCondLst>
                        <p:cond delay="indefinite"/>
                      </p:stCondLst>
                      <p:childTnLst>
                        <p:par>
                          <p:cTn id="1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nodeType="clickEffect" fill="hold">
                      <p:stCondLst>
                        <p:cond delay="indefinite"/>
                      </p:stCondLst>
                      <p:childTnLst>
                        <p:par>
                          <p:cTn id="2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4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5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2155680" y="179280"/>
            <a:ext cx="8906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WAS SAGT DER LEHRER?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5495760" y="1619640"/>
            <a:ext cx="6120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4" name="CustomShape 3"/>
          <p:cNvSpPr/>
          <p:nvPr/>
        </p:nvSpPr>
        <p:spPr>
          <a:xfrm>
            <a:off x="1895400" y="2987640"/>
            <a:ext cx="3351240" cy="2304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7249" t="7249" r="2754" b="30874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75" name="CustomShape 4"/>
          <p:cNvSpPr/>
          <p:nvPr/>
        </p:nvSpPr>
        <p:spPr>
          <a:xfrm>
            <a:off x="2759040" y="2484360"/>
            <a:ext cx="2592000" cy="1223640"/>
          </a:xfrm>
          <a:prstGeom prst="wedgeRoundRectCallout">
            <a:avLst>
              <a:gd name="adj1" fmla="val -41747"/>
              <a:gd name="adj2" fmla="val 84870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Konzentrier dich!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Pass auf!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8520120" y="1692360"/>
            <a:ext cx="863280" cy="1150560"/>
          </a:xfrm>
          <a:custGeom>
            <a:avLst/>
            <a:gdLst/>
            <a:ahLst/>
            <a:rect l="l" t="t" r="r" b="b"/>
            <a:pathLst>
              <a:path w="1200" h="1592">
                <a:moveTo>
                  <a:pt x="0" y="1599"/>
                </a:moveTo>
                <a:close/>
              </a:path>
            </a:pathLst>
          </a:custGeom>
          <a:noFill/>
          <a:ln w="72000">
            <a:solidFill>
              <a:srgbClr val="8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nodeType="clickEffect" fill="hold">
                      <p:stCondLst>
                        <p:cond delay="indefinite"/>
                      </p:stCondLst>
                      <p:childTnLst>
                        <p:par>
                          <p:cTn id="2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nodeType="clickEffect" fill="hold">
                      <p:stCondLst>
                        <p:cond delay="indefinite"/>
                      </p:stCondLst>
                      <p:childTnLst>
                        <p:par>
                          <p:cTn id="2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8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9" dur="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155680" y="179280"/>
            <a:ext cx="8906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WAS SAGT DER LEHRER?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5495760" y="1619640"/>
            <a:ext cx="6120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9" name="CustomShape 3"/>
          <p:cNvSpPr/>
          <p:nvPr/>
        </p:nvSpPr>
        <p:spPr>
          <a:xfrm>
            <a:off x="1895400" y="2987640"/>
            <a:ext cx="3351240" cy="2304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7249" t="7249" r="2754" b="30874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80" name="CustomShape 4"/>
          <p:cNvSpPr/>
          <p:nvPr/>
        </p:nvSpPr>
        <p:spPr>
          <a:xfrm>
            <a:off x="2327400" y="2483640"/>
            <a:ext cx="3395520" cy="1223640"/>
          </a:xfrm>
          <a:prstGeom prst="wedgeRoundRectCallout">
            <a:avLst>
              <a:gd name="adj1" fmla="val -33063"/>
              <a:gd name="adj2" fmla="val 73664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Gib dein Smartphone her!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1" name="CustomShape 5"/>
          <p:cNvSpPr/>
          <p:nvPr/>
        </p:nvSpPr>
        <p:spPr>
          <a:xfrm>
            <a:off x="7296120" y="2987640"/>
            <a:ext cx="863280" cy="1871280"/>
          </a:xfrm>
          <a:custGeom>
            <a:avLst/>
            <a:gdLst/>
            <a:ahLst/>
            <a:rect l="l" t="t" r="r" b="b"/>
            <a:pathLst>
              <a:path w="1200" h="2593">
                <a:moveTo>
                  <a:pt x="0" y="2600"/>
                </a:moveTo>
                <a:close/>
              </a:path>
            </a:pathLst>
          </a:custGeom>
          <a:noFill/>
          <a:ln w="72000">
            <a:solidFill>
              <a:srgbClr val="8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4" dur="indefinite" restart="never" nodeType="tmRoot">
          <p:childTnLst>
            <p:seq>
              <p:cTn id="245" dur="indefinite" nodeType="mainSeq">
                <p:childTnLst>
                  <p:par>
                    <p:cTn id="246" nodeType="clickEffect" fill="hold">
                      <p:stCondLst>
                        <p:cond delay="indefinite"/>
                      </p:stCondLst>
                      <p:childTnLst>
                        <p:par>
                          <p:cTn id="2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nodeType="clickEffect" fill="hold">
                      <p:stCondLst>
                        <p:cond delay="indefinite"/>
                      </p:stCondLst>
                      <p:childTnLst>
                        <p:par>
                          <p:cTn id="2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3" dur="8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8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8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155680" y="179280"/>
            <a:ext cx="8906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WAS SAGT DER LEHRER?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495760" y="1619640"/>
            <a:ext cx="6120360" cy="36000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140" t="5464" r="3669" b="3451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4" name="CustomShape 3"/>
          <p:cNvSpPr/>
          <p:nvPr/>
        </p:nvSpPr>
        <p:spPr>
          <a:xfrm>
            <a:off x="1895400" y="2987640"/>
            <a:ext cx="3351240" cy="2304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7249" t="7249" r="2754" b="30874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85" name="CustomShape 4"/>
          <p:cNvSpPr/>
          <p:nvPr/>
        </p:nvSpPr>
        <p:spPr>
          <a:xfrm>
            <a:off x="1895400" y="2484360"/>
            <a:ext cx="3528720" cy="1223640"/>
          </a:xfrm>
          <a:prstGeom prst="wedgeRoundRectCallout">
            <a:avLst>
              <a:gd name="adj1" fmla="val -19723"/>
              <a:gd name="adj2" fmla="val 74909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Book Antiqua"/>
              </a:rPr>
              <a:t>Gib dein Smartphone her!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8520120" y="2340000"/>
            <a:ext cx="863280" cy="1871280"/>
          </a:xfrm>
          <a:custGeom>
            <a:avLst/>
            <a:gdLst/>
            <a:ahLst/>
            <a:rect l="l" t="t" r="r" b="b"/>
            <a:pathLst>
              <a:path w="1200" h="2593">
                <a:moveTo>
                  <a:pt x="0" y="2600"/>
                </a:moveTo>
                <a:close/>
              </a:path>
            </a:pathLst>
          </a:custGeom>
          <a:noFill/>
          <a:ln w="72000">
            <a:solidFill>
              <a:srgbClr val="8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8" dur="indefinite" restart="never" nodeType="tmRoot">
          <p:childTnLst>
            <p:seq>
              <p:cTn id="269" dur="indefinite" nodeType="mainSeq">
                <p:childTnLst>
                  <p:par>
                    <p:cTn id="270" nodeType="clickEffect" fill="hold">
                      <p:stCondLst>
                        <p:cond delay="indefinite"/>
                      </p:stCondLst>
                      <p:childTnLst>
                        <p:par>
                          <p:cTn id="2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nodeType="clickEffect" fill="hold">
                      <p:stCondLst>
                        <p:cond delay="indefinite"/>
                      </p:stCondLst>
                      <p:childTnLst>
                        <p:par>
                          <p:cTn id="2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7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Application>LibreOffice/6.3.4.2$Linux_X86_64 LibreOffice_project/60da17e045e08f1793c57c00ba83cdfce946d0aa</Application>
  <Words>222</Words>
  <Paragraphs>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2011-09-25T13:35:33Z</dcterms:created>
  <dc:creator>Pierre</dc:creator>
  <dc:description/>
  <dc:language>en-US</dc:language>
  <cp:lastModifiedBy>Pierre Binet</cp:lastModifiedBy>
  <dcterms:modified xsi:type="dcterms:W3CDTF">2016-10-08T14:43:39Z</dcterms:modified>
  <cp:revision>19</cp:revision>
  <dc:subject/>
  <dc:title>Wo spielt diese Szene?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