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5.wmf" ContentType="image/x-wmf"/>
  <Override PartName="/ppt/media/image3.png" ContentType="image/png"/>
  <Override PartName="/ppt/media/image4.png" ContentType="image/png"/>
  <Override PartName="/ppt/media/image1.png" ContentType="image/png"/>
  <Override PartName="/ppt/media/image15.png" ContentType="image/png"/>
  <Override PartName="/ppt/media/image6.jpeg" ContentType="image/jpeg"/>
  <Override PartName="/ppt/media/image2.png" ContentType="image/png"/>
  <Override PartName="/ppt/media/image13.jpeg" ContentType="image/jpeg"/>
  <Override PartName="/ppt/media/image7.png" ContentType="image/png"/>
  <Override PartName="/ppt/media/image12.jpeg" ContentType="image/jpeg"/>
  <Override PartName="/ppt/media/image14.png" ContentType="image/png"/>
  <Override PartName="/ppt/media/image11.jpeg" ContentType="image/jpeg"/>
  <Override PartName="/ppt/media/image10.jpeg" ContentType="image/jpeg"/>
  <Override PartName="/ppt/media/image9.jpeg" ContentType="image/jpeg"/>
  <Override PartName="/ppt/media/image8.png" ContentType="image/png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_rels/notesSlide2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7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3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de-DE" sz="40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6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7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8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DA57614F-FB43-4B2E-BFBF-7A49C5860186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0183A0A4-E2BB-4206-A5BC-A49E0516EDE3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89" name="PlaceHolder 2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0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1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14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8C8331AA-2D17-49D4-87D6-8FDCDE7A5987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1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17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1023E13-8527-4CEF-BF69-29A6C9A52956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20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ED99B11-F1B2-449C-B4D5-DF9B055811AD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2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2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C33DEEEC-F1A1-469B-8C2B-C844223E72BD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9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68D76683-1638-4166-8FAB-4C6F8125B5E6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9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FB58552B-B8CE-4DCD-A22F-BE4C49BA979A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99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9B9465B-4658-4B30-9D01-ED6777A91DDF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0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0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000E052B-5A46-45AC-A399-309C0E6B25AF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05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B9B066D-C003-4231-8C8F-2D3D0F6AA02A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08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0011469-18A9-418C-93EC-A84036EA7F2A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31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1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6EA2488D-D11B-455E-9581-86F9C54D4E73}" type="slidenum">
              <a:rPr b="0" lang="en-US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5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5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1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2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2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22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0"/>
            <a:ext cx="12191760" cy="6858000"/>
            <a:chOff x="0" y="0"/>
            <a:chExt cx="12191760" cy="6858000"/>
          </a:xfrm>
        </p:grpSpPr>
        <p:sp>
          <p:nvSpPr>
            <p:cNvPr id="1" name="CustomShape 2"/>
            <p:cNvSpPr/>
            <p:nvPr/>
          </p:nvSpPr>
          <p:spPr>
            <a:xfrm>
              <a:off x="4165560" y="6705720"/>
              <a:ext cx="8026200" cy="151920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1684160" y="1981080"/>
              <a:ext cx="507600" cy="4266720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0" y="5257800"/>
              <a:ext cx="609120" cy="151920"/>
            </a:xfrm>
            <a:prstGeom prst="rect">
              <a:avLst/>
            </a:prstGeom>
            <a:solidFill>
              <a:schemeClr val="accent2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0" y="5410080"/>
              <a:ext cx="609120" cy="1447560"/>
            </a:xfrm>
            <a:prstGeom prst="rect">
              <a:avLst/>
            </a:prstGeom>
            <a:solidFill>
              <a:srgbClr val="dddddd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11684160" y="0"/>
              <a:ext cx="507600" cy="198072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7620120" y="0"/>
              <a:ext cx="4063680" cy="304560"/>
            </a:xfrm>
            <a:prstGeom prst="rect">
              <a:avLst/>
            </a:prstGeom>
            <a:solidFill>
              <a:srgbClr val="cac9aa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609480" y="304920"/>
              <a:ext cx="711000" cy="76176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0" y="1066680"/>
              <a:ext cx="609120" cy="419076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rgbClr val="ffffff"/>
                </a:gs>
              </a:gsLst>
              <a:lin ang="540000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0" y="304920"/>
              <a:ext cx="609120" cy="76176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0"/>
              <a:ext cx="1320480" cy="304560"/>
            </a:xfrm>
            <a:prstGeom prst="rect">
              <a:avLst/>
            </a:prstGeom>
            <a:solidFill>
              <a:srgbClr val="99cc00"/>
            </a:solidFill>
            <a:ln w="19080">
              <a:solidFill>
                <a:srgbClr val="80808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1320840" y="0"/>
              <a:ext cx="6298920" cy="30456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rgbClr val="80808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Line 13"/>
            <p:cNvSpPr/>
            <p:nvPr/>
          </p:nvSpPr>
          <p:spPr>
            <a:xfrm flipV="1">
              <a:off x="609480" y="304560"/>
              <a:ext cx="0" cy="6553440"/>
            </a:xfrm>
            <a:prstGeom prst="line">
              <a:avLst/>
            </a:prstGeom>
            <a:ln w="7632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Line 14"/>
            <p:cNvSpPr/>
            <p:nvPr/>
          </p:nvSpPr>
          <p:spPr>
            <a:xfrm>
              <a:off x="609480" y="6705360"/>
              <a:ext cx="11582280" cy="0"/>
            </a:xfrm>
            <a:prstGeom prst="line">
              <a:avLst/>
            </a:prstGeom>
            <a:ln w="572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" name="Line 15"/>
            <p:cNvSpPr/>
            <p:nvPr/>
          </p:nvSpPr>
          <p:spPr>
            <a:xfrm flipV="1">
              <a:off x="11683800" y="0"/>
              <a:ext cx="0" cy="6705360"/>
            </a:xfrm>
            <a:prstGeom prst="line">
              <a:avLst/>
            </a:prstGeom>
            <a:ln w="572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Line 16"/>
            <p:cNvSpPr/>
            <p:nvPr/>
          </p:nvSpPr>
          <p:spPr>
            <a:xfrm>
              <a:off x="0" y="304560"/>
              <a:ext cx="12191760" cy="0"/>
            </a:xfrm>
            <a:prstGeom prst="line">
              <a:avLst/>
            </a:prstGeom>
            <a:ln w="3816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Line 17"/>
            <p:cNvSpPr/>
            <p:nvPr/>
          </p:nvSpPr>
          <p:spPr>
            <a:xfrm flipH="1">
              <a:off x="7619760" y="457200"/>
              <a:ext cx="4572000" cy="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Line 18"/>
            <p:cNvSpPr/>
            <p:nvPr/>
          </p:nvSpPr>
          <p:spPr>
            <a:xfrm flipV="1">
              <a:off x="7619760" y="0"/>
              <a:ext cx="0" cy="45720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Line 19"/>
            <p:cNvSpPr/>
            <p:nvPr/>
          </p:nvSpPr>
          <p:spPr>
            <a:xfrm>
              <a:off x="11683800" y="1981080"/>
              <a:ext cx="507960" cy="0"/>
            </a:xfrm>
            <a:prstGeom prst="line">
              <a:avLst/>
            </a:prstGeom>
            <a:ln w="28440">
              <a:solidFill>
                <a:schemeClr val="tx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Line 20"/>
            <p:cNvSpPr/>
            <p:nvPr/>
          </p:nvSpPr>
          <p:spPr>
            <a:xfrm>
              <a:off x="1320480" y="0"/>
              <a:ext cx="0" cy="106668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Line 21"/>
            <p:cNvSpPr/>
            <p:nvPr/>
          </p:nvSpPr>
          <p:spPr>
            <a:xfrm flipH="1">
              <a:off x="0" y="1066680"/>
              <a:ext cx="1320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Line 22"/>
            <p:cNvSpPr/>
            <p:nvPr/>
          </p:nvSpPr>
          <p:spPr>
            <a:xfrm flipV="1">
              <a:off x="3555720" y="6248160"/>
              <a:ext cx="0" cy="60984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Line 23"/>
            <p:cNvSpPr/>
            <p:nvPr/>
          </p:nvSpPr>
          <p:spPr>
            <a:xfrm>
              <a:off x="3555720" y="6248160"/>
              <a:ext cx="8636040" cy="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Line 24"/>
            <p:cNvSpPr/>
            <p:nvPr/>
          </p:nvSpPr>
          <p:spPr>
            <a:xfrm flipH="1">
              <a:off x="0" y="5257800"/>
              <a:ext cx="609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" name="Line 25"/>
            <p:cNvSpPr/>
            <p:nvPr/>
          </p:nvSpPr>
          <p:spPr>
            <a:xfrm flipH="1">
              <a:off x="0" y="5410080"/>
              <a:ext cx="609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5" name="Group 26"/>
          <p:cNvGrpSpPr/>
          <p:nvPr/>
        </p:nvGrpSpPr>
        <p:grpSpPr>
          <a:xfrm>
            <a:off x="0" y="0"/>
            <a:ext cx="12191760" cy="6858000"/>
            <a:chOff x="0" y="0"/>
            <a:chExt cx="12191760" cy="6858000"/>
          </a:xfrm>
        </p:grpSpPr>
        <p:sp>
          <p:nvSpPr>
            <p:cNvPr id="26" name="CustomShape 27"/>
            <p:cNvSpPr/>
            <p:nvPr/>
          </p:nvSpPr>
          <p:spPr>
            <a:xfrm>
              <a:off x="4165560" y="6705720"/>
              <a:ext cx="8026200" cy="151920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" name="CustomShape 28"/>
            <p:cNvSpPr/>
            <p:nvPr/>
          </p:nvSpPr>
          <p:spPr>
            <a:xfrm>
              <a:off x="11684160" y="1981080"/>
              <a:ext cx="507600" cy="4266720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" name="CustomShape 29"/>
            <p:cNvSpPr/>
            <p:nvPr/>
          </p:nvSpPr>
          <p:spPr>
            <a:xfrm>
              <a:off x="0" y="5257800"/>
              <a:ext cx="609120" cy="151920"/>
            </a:xfrm>
            <a:prstGeom prst="rect">
              <a:avLst/>
            </a:prstGeom>
            <a:solidFill>
              <a:schemeClr val="accent2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" name="CustomShape 30"/>
            <p:cNvSpPr/>
            <p:nvPr/>
          </p:nvSpPr>
          <p:spPr>
            <a:xfrm>
              <a:off x="0" y="5410080"/>
              <a:ext cx="609120" cy="1447560"/>
            </a:xfrm>
            <a:prstGeom prst="rect">
              <a:avLst/>
            </a:prstGeom>
            <a:solidFill>
              <a:srgbClr val="dddddd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" name="CustomShape 31"/>
            <p:cNvSpPr/>
            <p:nvPr/>
          </p:nvSpPr>
          <p:spPr>
            <a:xfrm>
              <a:off x="11684160" y="0"/>
              <a:ext cx="507600" cy="198072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" name="CustomShape 32"/>
            <p:cNvSpPr/>
            <p:nvPr/>
          </p:nvSpPr>
          <p:spPr>
            <a:xfrm>
              <a:off x="7620120" y="0"/>
              <a:ext cx="4063680" cy="304560"/>
            </a:xfrm>
            <a:prstGeom prst="rect">
              <a:avLst/>
            </a:prstGeom>
            <a:solidFill>
              <a:srgbClr val="cac9aa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2" name="CustomShape 33"/>
            <p:cNvSpPr/>
            <p:nvPr/>
          </p:nvSpPr>
          <p:spPr>
            <a:xfrm>
              <a:off x="609480" y="304920"/>
              <a:ext cx="711000" cy="76176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3" name="CustomShape 34"/>
            <p:cNvSpPr/>
            <p:nvPr/>
          </p:nvSpPr>
          <p:spPr>
            <a:xfrm>
              <a:off x="0" y="1066680"/>
              <a:ext cx="609120" cy="419076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rgbClr val="ffffff"/>
                </a:gs>
              </a:gsLst>
              <a:lin ang="540000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4" name="CustomShape 35"/>
            <p:cNvSpPr/>
            <p:nvPr/>
          </p:nvSpPr>
          <p:spPr>
            <a:xfrm>
              <a:off x="0" y="304920"/>
              <a:ext cx="609120" cy="76176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" name="CustomShape 36"/>
            <p:cNvSpPr/>
            <p:nvPr/>
          </p:nvSpPr>
          <p:spPr>
            <a:xfrm>
              <a:off x="0" y="0"/>
              <a:ext cx="1320480" cy="304560"/>
            </a:xfrm>
            <a:prstGeom prst="rect">
              <a:avLst/>
            </a:prstGeom>
            <a:solidFill>
              <a:srgbClr val="99cc00"/>
            </a:solidFill>
            <a:ln w="19080">
              <a:solidFill>
                <a:srgbClr val="80808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" name="CustomShape 37"/>
            <p:cNvSpPr/>
            <p:nvPr/>
          </p:nvSpPr>
          <p:spPr>
            <a:xfrm>
              <a:off x="1320840" y="0"/>
              <a:ext cx="6298920" cy="30456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rgbClr val="80808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" name="Line 38"/>
            <p:cNvSpPr/>
            <p:nvPr/>
          </p:nvSpPr>
          <p:spPr>
            <a:xfrm flipV="1">
              <a:off x="609480" y="304560"/>
              <a:ext cx="0" cy="6553440"/>
            </a:xfrm>
            <a:prstGeom prst="line">
              <a:avLst/>
            </a:prstGeom>
            <a:ln w="7632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" name="Line 39"/>
            <p:cNvSpPr/>
            <p:nvPr/>
          </p:nvSpPr>
          <p:spPr>
            <a:xfrm>
              <a:off x="609480" y="6705360"/>
              <a:ext cx="11582280" cy="0"/>
            </a:xfrm>
            <a:prstGeom prst="line">
              <a:avLst/>
            </a:prstGeom>
            <a:ln w="572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9" name="Line 40"/>
            <p:cNvSpPr/>
            <p:nvPr/>
          </p:nvSpPr>
          <p:spPr>
            <a:xfrm flipV="1">
              <a:off x="11683800" y="0"/>
              <a:ext cx="0" cy="6705360"/>
            </a:xfrm>
            <a:prstGeom prst="line">
              <a:avLst/>
            </a:prstGeom>
            <a:ln w="572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" name="Line 41"/>
            <p:cNvSpPr/>
            <p:nvPr/>
          </p:nvSpPr>
          <p:spPr>
            <a:xfrm>
              <a:off x="0" y="304560"/>
              <a:ext cx="12191760" cy="0"/>
            </a:xfrm>
            <a:prstGeom prst="line">
              <a:avLst/>
            </a:prstGeom>
            <a:ln w="3816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" name="Line 42"/>
            <p:cNvSpPr/>
            <p:nvPr/>
          </p:nvSpPr>
          <p:spPr>
            <a:xfrm flipH="1">
              <a:off x="7619760" y="457200"/>
              <a:ext cx="4572000" cy="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" name="Line 43"/>
            <p:cNvSpPr/>
            <p:nvPr/>
          </p:nvSpPr>
          <p:spPr>
            <a:xfrm flipV="1">
              <a:off x="7619760" y="0"/>
              <a:ext cx="0" cy="45720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" name="Line 44"/>
            <p:cNvSpPr/>
            <p:nvPr/>
          </p:nvSpPr>
          <p:spPr>
            <a:xfrm>
              <a:off x="11683800" y="1981080"/>
              <a:ext cx="507960" cy="0"/>
            </a:xfrm>
            <a:prstGeom prst="line">
              <a:avLst/>
            </a:prstGeom>
            <a:ln w="28440">
              <a:solidFill>
                <a:schemeClr val="tx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" name="Line 45"/>
            <p:cNvSpPr/>
            <p:nvPr/>
          </p:nvSpPr>
          <p:spPr>
            <a:xfrm>
              <a:off x="1320480" y="0"/>
              <a:ext cx="0" cy="106668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" name="Line 46"/>
            <p:cNvSpPr/>
            <p:nvPr/>
          </p:nvSpPr>
          <p:spPr>
            <a:xfrm flipH="1">
              <a:off x="0" y="1066680"/>
              <a:ext cx="1320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" name="Line 47"/>
            <p:cNvSpPr/>
            <p:nvPr/>
          </p:nvSpPr>
          <p:spPr>
            <a:xfrm flipV="1">
              <a:off x="3555720" y="6248160"/>
              <a:ext cx="0" cy="60984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" name="Line 48"/>
            <p:cNvSpPr/>
            <p:nvPr/>
          </p:nvSpPr>
          <p:spPr>
            <a:xfrm>
              <a:off x="3555720" y="6248160"/>
              <a:ext cx="8636040" cy="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Line 49"/>
            <p:cNvSpPr/>
            <p:nvPr/>
          </p:nvSpPr>
          <p:spPr>
            <a:xfrm flipH="1">
              <a:off x="0" y="5257800"/>
              <a:ext cx="609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Line 50"/>
            <p:cNvSpPr/>
            <p:nvPr/>
          </p:nvSpPr>
          <p:spPr>
            <a:xfrm flipH="1">
              <a:off x="0" y="5410080"/>
              <a:ext cx="609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0" name="PlaceHolder 5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de-DE" sz="4000" spc="-1" strike="noStrike">
                <a:solidFill>
                  <a:srgbClr val="d2d2d2"/>
                </a:solidFill>
                <a:latin typeface="Century Gothic"/>
              </a:rPr>
              <a:t>Cliquez pour modifier le style du titre</a:t>
            </a:r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52"/>
          <p:cNvSpPr>
            <a:spLocks noGrp="1"/>
          </p:cNvSpPr>
          <p:nvPr>
            <p:ph type="dt"/>
          </p:nvPr>
        </p:nvSpPr>
        <p:spPr>
          <a:xfrm>
            <a:off x="609480" y="6264360"/>
            <a:ext cx="2844360" cy="38376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2" name="PlaceHolder 53"/>
          <p:cNvSpPr>
            <a:spLocks noGrp="1"/>
          </p:cNvSpPr>
          <p:nvPr>
            <p:ph type="ftr"/>
          </p:nvPr>
        </p:nvSpPr>
        <p:spPr>
          <a:xfrm>
            <a:off x="4165560" y="6264360"/>
            <a:ext cx="3860280" cy="38376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3" name="PlaceHolder 54"/>
          <p:cNvSpPr>
            <a:spLocks noGrp="1"/>
          </p:cNvSpPr>
          <p:nvPr>
            <p:ph type="sldNum"/>
          </p:nvPr>
        </p:nvSpPr>
        <p:spPr>
          <a:xfrm>
            <a:off x="8737560" y="6264360"/>
            <a:ext cx="2844360" cy="38376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A33A152D-4256-4B7B-B8D7-11A5424891B0}" type="slidenum">
              <a:rPr b="0" lang="en-US" sz="1000" spc="-1" strike="noStrike">
                <a:solidFill>
                  <a:srgbClr val="d2d2d2"/>
                </a:solidFill>
                <a:latin typeface="Arial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54" name="PlaceHolder 5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d2d2d2"/>
                </a:solidFill>
                <a:latin typeface="Century Gothic"/>
              </a:rPr>
              <a:t>Click to edit the outline text format</a:t>
            </a:r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400" spc="-1" strike="noStrike">
                <a:solidFill>
                  <a:srgbClr val="d2d2d2"/>
                </a:solidFill>
                <a:latin typeface="Century Gothic"/>
              </a:rPr>
              <a:t>Second Outline Level</a:t>
            </a:r>
            <a:endParaRPr b="0" lang="de-DE" sz="2400" spc="-1" strike="noStrike">
              <a:solidFill>
                <a:srgbClr val="d2d2d2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Third Outline Level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Fourth Outline Level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Fifth Outline Level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Sixth Outline Level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Seventh Outline Level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1"/>
          <p:cNvGrpSpPr/>
          <p:nvPr/>
        </p:nvGrpSpPr>
        <p:grpSpPr>
          <a:xfrm>
            <a:off x="0" y="0"/>
            <a:ext cx="12191760" cy="6858000"/>
            <a:chOff x="0" y="0"/>
            <a:chExt cx="12191760" cy="6858000"/>
          </a:xfrm>
        </p:grpSpPr>
        <p:sp>
          <p:nvSpPr>
            <p:cNvPr id="92" name="CustomShape 2"/>
            <p:cNvSpPr/>
            <p:nvPr/>
          </p:nvSpPr>
          <p:spPr>
            <a:xfrm>
              <a:off x="4165560" y="6705720"/>
              <a:ext cx="8026200" cy="151920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" name="CustomShape 3"/>
            <p:cNvSpPr/>
            <p:nvPr/>
          </p:nvSpPr>
          <p:spPr>
            <a:xfrm>
              <a:off x="11684160" y="1981080"/>
              <a:ext cx="507600" cy="4266720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CustomShape 4"/>
            <p:cNvSpPr/>
            <p:nvPr/>
          </p:nvSpPr>
          <p:spPr>
            <a:xfrm>
              <a:off x="0" y="5257800"/>
              <a:ext cx="609120" cy="151920"/>
            </a:xfrm>
            <a:prstGeom prst="rect">
              <a:avLst/>
            </a:prstGeom>
            <a:solidFill>
              <a:schemeClr val="accent2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" name="CustomShape 5"/>
            <p:cNvSpPr/>
            <p:nvPr/>
          </p:nvSpPr>
          <p:spPr>
            <a:xfrm>
              <a:off x="0" y="5410080"/>
              <a:ext cx="609120" cy="1447560"/>
            </a:xfrm>
            <a:prstGeom prst="rect">
              <a:avLst/>
            </a:prstGeom>
            <a:solidFill>
              <a:srgbClr val="dddddd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" name="CustomShape 6"/>
            <p:cNvSpPr/>
            <p:nvPr/>
          </p:nvSpPr>
          <p:spPr>
            <a:xfrm>
              <a:off x="11684160" y="0"/>
              <a:ext cx="507600" cy="198072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7" name="CustomShape 7"/>
            <p:cNvSpPr/>
            <p:nvPr/>
          </p:nvSpPr>
          <p:spPr>
            <a:xfrm>
              <a:off x="7620120" y="0"/>
              <a:ext cx="4063680" cy="304560"/>
            </a:xfrm>
            <a:prstGeom prst="rect">
              <a:avLst/>
            </a:prstGeom>
            <a:solidFill>
              <a:srgbClr val="cac9aa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8" name="CustomShape 8"/>
            <p:cNvSpPr/>
            <p:nvPr/>
          </p:nvSpPr>
          <p:spPr>
            <a:xfrm>
              <a:off x="609480" y="304920"/>
              <a:ext cx="711000" cy="76176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" name="CustomShape 9"/>
            <p:cNvSpPr/>
            <p:nvPr/>
          </p:nvSpPr>
          <p:spPr>
            <a:xfrm>
              <a:off x="0" y="1066680"/>
              <a:ext cx="609120" cy="419076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rgbClr val="ffffff"/>
                </a:gs>
              </a:gsLst>
              <a:lin ang="540000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" name="CustomShape 10"/>
            <p:cNvSpPr/>
            <p:nvPr/>
          </p:nvSpPr>
          <p:spPr>
            <a:xfrm>
              <a:off x="0" y="304920"/>
              <a:ext cx="609120" cy="76176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1" name="CustomShape 11"/>
            <p:cNvSpPr/>
            <p:nvPr/>
          </p:nvSpPr>
          <p:spPr>
            <a:xfrm>
              <a:off x="0" y="0"/>
              <a:ext cx="1320480" cy="304560"/>
            </a:xfrm>
            <a:prstGeom prst="rect">
              <a:avLst/>
            </a:prstGeom>
            <a:solidFill>
              <a:srgbClr val="99cc00"/>
            </a:solidFill>
            <a:ln w="19080">
              <a:solidFill>
                <a:srgbClr val="80808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" name="CustomShape 12"/>
            <p:cNvSpPr/>
            <p:nvPr/>
          </p:nvSpPr>
          <p:spPr>
            <a:xfrm>
              <a:off x="1320840" y="0"/>
              <a:ext cx="6298920" cy="30456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rgbClr val="80808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" name="Line 13"/>
            <p:cNvSpPr/>
            <p:nvPr/>
          </p:nvSpPr>
          <p:spPr>
            <a:xfrm flipV="1">
              <a:off x="609480" y="304560"/>
              <a:ext cx="0" cy="6553440"/>
            </a:xfrm>
            <a:prstGeom prst="line">
              <a:avLst/>
            </a:prstGeom>
            <a:ln w="7632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" name="Line 14"/>
            <p:cNvSpPr/>
            <p:nvPr/>
          </p:nvSpPr>
          <p:spPr>
            <a:xfrm>
              <a:off x="609480" y="6705360"/>
              <a:ext cx="11582280" cy="0"/>
            </a:xfrm>
            <a:prstGeom prst="line">
              <a:avLst/>
            </a:prstGeom>
            <a:ln w="572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5" name="Line 15"/>
            <p:cNvSpPr/>
            <p:nvPr/>
          </p:nvSpPr>
          <p:spPr>
            <a:xfrm flipV="1">
              <a:off x="11683800" y="0"/>
              <a:ext cx="0" cy="6705360"/>
            </a:xfrm>
            <a:prstGeom prst="line">
              <a:avLst/>
            </a:prstGeom>
            <a:ln w="572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6" name="Line 16"/>
            <p:cNvSpPr/>
            <p:nvPr/>
          </p:nvSpPr>
          <p:spPr>
            <a:xfrm>
              <a:off x="0" y="304560"/>
              <a:ext cx="12191760" cy="0"/>
            </a:xfrm>
            <a:prstGeom prst="line">
              <a:avLst/>
            </a:prstGeom>
            <a:ln w="3816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" name="Line 17"/>
            <p:cNvSpPr/>
            <p:nvPr/>
          </p:nvSpPr>
          <p:spPr>
            <a:xfrm flipH="1">
              <a:off x="7619760" y="457200"/>
              <a:ext cx="4572000" cy="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" name="Line 18"/>
            <p:cNvSpPr/>
            <p:nvPr/>
          </p:nvSpPr>
          <p:spPr>
            <a:xfrm flipV="1">
              <a:off x="7619760" y="0"/>
              <a:ext cx="0" cy="45720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" name="Line 19"/>
            <p:cNvSpPr/>
            <p:nvPr/>
          </p:nvSpPr>
          <p:spPr>
            <a:xfrm>
              <a:off x="11683800" y="1981080"/>
              <a:ext cx="507960" cy="0"/>
            </a:xfrm>
            <a:prstGeom prst="line">
              <a:avLst/>
            </a:prstGeom>
            <a:ln w="28440">
              <a:solidFill>
                <a:schemeClr val="tx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" name="Line 20"/>
            <p:cNvSpPr/>
            <p:nvPr/>
          </p:nvSpPr>
          <p:spPr>
            <a:xfrm>
              <a:off x="1320480" y="0"/>
              <a:ext cx="0" cy="106668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" name="Line 21"/>
            <p:cNvSpPr/>
            <p:nvPr/>
          </p:nvSpPr>
          <p:spPr>
            <a:xfrm flipH="1">
              <a:off x="0" y="1066680"/>
              <a:ext cx="1320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" name="Line 22"/>
            <p:cNvSpPr/>
            <p:nvPr/>
          </p:nvSpPr>
          <p:spPr>
            <a:xfrm flipV="1">
              <a:off x="3555720" y="6248160"/>
              <a:ext cx="0" cy="60984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" name="Line 23"/>
            <p:cNvSpPr/>
            <p:nvPr/>
          </p:nvSpPr>
          <p:spPr>
            <a:xfrm>
              <a:off x="3555720" y="6248160"/>
              <a:ext cx="8636040" cy="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" name="Line 24"/>
            <p:cNvSpPr/>
            <p:nvPr/>
          </p:nvSpPr>
          <p:spPr>
            <a:xfrm flipH="1">
              <a:off x="0" y="5257800"/>
              <a:ext cx="609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" name="Line 25"/>
            <p:cNvSpPr/>
            <p:nvPr/>
          </p:nvSpPr>
          <p:spPr>
            <a:xfrm flipH="1">
              <a:off x="0" y="5410080"/>
              <a:ext cx="609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16" name="PlaceHolder 26"/>
          <p:cNvSpPr>
            <a:spLocks noGrp="1"/>
          </p:cNvSpPr>
          <p:nvPr>
            <p:ph type="dt"/>
          </p:nvPr>
        </p:nvSpPr>
        <p:spPr>
          <a:xfrm>
            <a:off x="609480" y="6264360"/>
            <a:ext cx="2844360" cy="38376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17" name="PlaceHolder 27"/>
          <p:cNvSpPr>
            <a:spLocks noGrp="1"/>
          </p:cNvSpPr>
          <p:nvPr>
            <p:ph type="ftr"/>
          </p:nvPr>
        </p:nvSpPr>
        <p:spPr>
          <a:xfrm>
            <a:off x="4165560" y="6264360"/>
            <a:ext cx="3860280" cy="38376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18" name="PlaceHolder 28"/>
          <p:cNvSpPr>
            <a:spLocks noGrp="1"/>
          </p:cNvSpPr>
          <p:nvPr>
            <p:ph type="sldNum"/>
          </p:nvPr>
        </p:nvSpPr>
        <p:spPr>
          <a:xfrm>
            <a:off x="8737560" y="6267600"/>
            <a:ext cx="2844360" cy="38376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097FE208-7CE5-45A4-93C7-5E97655166F4}" type="slidenum">
              <a:rPr b="0" lang="en-US" sz="1000" spc="-1" strike="noStrike">
                <a:solidFill>
                  <a:srgbClr val="d2d2d2"/>
                </a:solidFill>
                <a:latin typeface="Arial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119" name="PlaceHolder 29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de-DE" sz="40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0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d2d2d2"/>
                </a:solidFill>
                <a:latin typeface="Century Gothic"/>
              </a:rPr>
              <a:t>Click to edit the outline text format</a:t>
            </a:r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400" spc="-1" strike="noStrike">
                <a:solidFill>
                  <a:srgbClr val="d2d2d2"/>
                </a:solidFill>
                <a:latin typeface="Century Gothic"/>
              </a:rPr>
              <a:t>Second Outline Level</a:t>
            </a:r>
            <a:endParaRPr b="0" lang="de-DE" sz="2400" spc="-1" strike="noStrike">
              <a:solidFill>
                <a:srgbClr val="d2d2d2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Third Outline Level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Fourth Outline Level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Fifth Outline Level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Sixth Outline Level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Seventh Outline Level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roup 1"/>
          <p:cNvGrpSpPr/>
          <p:nvPr/>
        </p:nvGrpSpPr>
        <p:grpSpPr>
          <a:xfrm>
            <a:off x="0" y="0"/>
            <a:ext cx="12191760" cy="6858000"/>
            <a:chOff x="0" y="0"/>
            <a:chExt cx="12191760" cy="6858000"/>
          </a:xfrm>
        </p:grpSpPr>
        <p:sp>
          <p:nvSpPr>
            <p:cNvPr id="158" name="CustomShape 2"/>
            <p:cNvSpPr/>
            <p:nvPr/>
          </p:nvSpPr>
          <p:spPr>
            <a:xfrm>
              <a:off x="4165560" y="6705720"/>
              <a:ext cx="8026200" cy="151920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9" name="CustomShape 3"/>
            <p:cNvSpPr/>
            <p:nvPr/>
          </p:nvSpPr>
          <p:spPr>
            <a:xfrm>
              <a:off x="11684160" y="1981080"/>
              <a:ext cx="507600" cy="4266720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0" name="CustomShape 4"/>
            <p:cNvSpPr/>
            <p:nvPr/>
          </p:nvSpPr>
          <p:spPr>
            <a:xfrm>
              <a:off x="0" y="5257800"/>
              <a:ext cx="609120" cy="151920"/>
            </a:xfrm>
            <a:prstGeom prst="rect">
              <a:avLst/>
            </a:prstGeom>
            <a:solidFill>
              <a:schemeClr val="accent2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1" name="CustomShape 5"/>
            <p:cNvSpPr/>
            <p:nvPr/>
          </p:nvSpPr>
          <p:spPr>
            <a:xfrm>
              <a:off x="0" y="5410080"/>
              <a:ext cx="609120" cy="1447560"/>
            </a:xfrm>
            <a:prstGeom prst="rect">
              <a:avLst/>
            </a:prstGeom>
            <a:solidFill>
              <a:srgbClr val="dddddd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2" name="CustomShape 6"/>
            <p:cNvSpPr/>
            <p:nvPr/>
          </p:nvSpPr>
          <p:spPr>
            <a:xfrm>
              <a:off x="11684160" y="0"/>
              <a:ext cx="507600" cy="198072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3" name="CustomShape 7"/>
            <p:cNvSpPr/>
            <p:nvPr/>
          </p:nvSpPr>
          <p:spPr>
            <a:xfrm>
              <a:off x="7620120" y="0"/>
              <a:ext cx="4063680" cy="304560"/>
            </a:xfrm>
            <a:prstGeom prst="rect">
              <a:avLst/>
            </a:prstGeom>
            <a:solidFill>
              <a:srgbClr val="cac9aa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4" name="CustomShape 8"/>
            <p:cNvSpPr/>
            <p:nvPr/>
          </p:nvSpPr>
          <p:spPr>
            <a:xfrm>
              <a:off x="609480" y="304920"/>
              <a:ext cx="711000" cy="76176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5" name="CustomShape 9"/>
            <p:cNvSpPr/>
            <p:nvPr/>
          </p:nvSpPr>
          <p:spPr>
            <a:xfrm>
              <a:off x="0" y="1066680"/>
              <a:ext cx="609120" cy="419076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rgbClr val="ffffff"/>
                </a:gs>
              </a:gsLst>
              <a:lin ang="5400000"/>
            </a:gra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6" name="CustomShape 10"/>
            <p:cNvSpPr/>
            <p:nvPr/>
          </p:nvSpPr>
          <p:spPr>
            <a:xfrm>
              <a:off x="0" y="304920"/>
              <a:ext cx="609120" cy="76176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chemeClr val="tx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7" name="CustomShape 11"/>
            <p:cNvSpPr/>
            <p:nvPr/>
          </p:nvSpPr>
          <p:spPr>
            <a:xfrm>
              <a:off x="0" y="0"/>
              <a:ext cx="1320480" cy="304560"/>
            </a:xfrm>
            <a:prstGeom prst="rect">
              <a:avLst/>
            </a:prstGeom>
            <a:solidFill>
              <a:srgbClr val="99cc00"/>
            </a:solidFill>
            <a:ln w="19080">
              <a:solidFill>
                <a:srgbClr val="80808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8" name="CustomShape 12"/>
            <p:cNvSpPr/>
            <p:nvPr/>
          </p:nvSpPr>
          <p:spPr>
            <a:xfrm>
              <a:off x="1320840" y="0"/>
              <a:ext cx="6298920" cy="304560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rgbClr val="80808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9" name="Line 13"/>
            <p:cNvSpPr/>
            <p:nvPr/>
          </p:nvSpPr>
          <p:spPr>
            <a:xfrm flipV="1">
              <a:off x="609480" y="304560"/>
              <a:ext cx="0" cy="6553440"/>
            </a:xfrm>
            <a:prstGeom prst="line">
              <a:avLst/>
            </a:prstGeom>
            <a:ln w="7632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0" name="Line 14"/>
            <p:cNvSpPr/>
            <p:nvPr/>
          </p:nvSpPr>
          <p:spPr>
            <a:xfrm>
              <a:off x="609480" y="6705360"/>
              <a:ext cx="11582280" cy="0"/>
            </a:xfrm>
            <a:prstGeom prst="line">
              <a:avLst/>
            </a:prstGeom>
            <a:ln w="572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1" name="Line 15"/>
            <p:cNvSpPr/>
            <p:nvPr/>
          </p:nvSpPr>
          <p:spPr>
            <a:xfrm flipV="1">
              <a:off x="11683800" y="0"/>
              <a:ext cx="0" cy="6705360"/>
            </a:xfrm>
            <a:prstGeom prst="line">
              <a:avLst/>
            </a:prstGeom>
            <a:ln w="572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2" name="Line 16"/>
            <p:cNvSpPr/>
            <p:nvPr/>
          </p:nvSpPr>
          <p:spPr>
            <a:xfrm>
              <a:off x="0" y="304560"/>
              <a:ext cx="12191760" cy="0"/>
            </a:xfrm>
            <a:prstGeom prst="line">
              <a:avLst/>
            </a:prstGeom>
            <a:ln w="3816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3" name="Line 17"/>
            <p:cNvSpPr/>
            <p:nvPr/>
          </p:nvSpPr>
          <p:spPr>
            <a:xfrm flipH="1">
              <a:off x="7619760" y="457200"/>
              <a:ext cx="4572000" cy="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4" name="Line 18"/>
            <p:cNvSpPr/>
            <p:nvPr/>
          </p:nvSpPr>
          <p:spPr>
            <a:xfrm flipV="1">
              <a:off x="7619760" y="0"/>
              <a:ext cx="0" cy="45720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5" name="Line 19"/>
            <p:cNvSpPr/>
            <p:nvPr/>
          </p:nvSpPr>
          <p:spPr>
            <a:xfrm>
              <a:off x="11683800" y="1981080"/>
              <a:ext cx="507960" cy="0"/>
            </a:xfrm>
            <a:prstGeom prst="line">
              <a:avLst/>
            </a:prstGeom>
            <a:ln w="28440">
              <a:solidFill>
                <a:schemeClr val="tx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6" name="Line 20"/>
            <p:cNvSpPr/>
            <p:nvPr/>
          </p:nvSpPr>
          <p:spPr>
            <a:xfrm>
              <a:off x="1320480" y="0"/>
              <a:ext cx="0" cy="106668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7" name="Line 21"/>
            <p:cNvSpPr/>
            <p:nvPr/>
          </p:nvSpPr>
          <p:spPr>
            <a:xfrm flipH="1">
              <a:off x="0" y="1066680"/>
              <a:ext cx="1320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8" name="Line 22"/>
            <p:cNvSpPr/>
            <p:nvPr/>
          </p:nvSpPr>
          <p:spPr>
            <a:xfrm flipV="1">
              <a:off x="3555720" y="6248160"/>
              <a:ext cx="0" cy="60984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9" name="Line 23"/>
            <p:cNvSpPr/>
            <p:nvPr/>
          </p:nvSpPr>
          <p:spPr>
            <a:xfrm>
              <a:off x="3555720" y="6248160"/>
              <a:ext cx="8636040" cy="0"/>
            </a:xfrm>
            <a:prstGeom prst="line">
              <a:avLst/>
            </a:prstGeom>
            <a:ln w="1908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0" name="Line 24"/>
            <p:cNvSpPr/>
            <p:nvPr/>
          </p:nvSpPr>
          <p:spPr>
            <a:xfrm flipH="1">
              <a:off x="0" y="5257800"/>
              <a:ext cx="609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1" name="Line 25"/>
            <p:cNvSpPr/>
            <p:nvPr/>
          </p:nvSpPr>
          <p:spPr>
            <a:xfrm flipH="1">
              <a:off x="0" y="5410080"/>
              <a:ext cx="609480" cy="0"/>
            </a:xfrm>
            <a:prstGeom prst="line">
              <a:avLst/>
            </a:prstGeom>
            <a:ln w="28440">
              <a:solidFill>
                <a:srgbClr val="80808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82" name="PlaceHolder 26"/>
          <p:cNvSpPr>
            <a:spLocks noGrp="1"/>
          </p:cNvSpPr>
          <p:nvPr>
            <p:ph type="title"/>
          </p:nvPr>
        </p:nvSpPr>
        <p:spPr>
          <a:xfrm>
            <a:off x="1219320" y="274680"/>
            <a:ext cx="1036296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de-DE" sz="4000" spc="-1" strike="noStrike">
                <a:solidFill>
                  <a:srgbClr val="d2d2d2"/>
                </a:solidFill>
                <a:latin typeface="Century Gothic"/>
              </a:rPr>
              <a:t>Cliquez pour modifier le style du titre</a:t>
            </a:r>
            <a:endParaRPr b="0" lang="de-D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27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entury Gothic"/>
              <a:buChar char="□"/>
            </a:pPr>
            <a:r>
              <a:rPr b="0" lang="de-DE" sz="3200" spc="-1" strike="noStrike">
                <a:solidFill>
                  <a:srgbClr val="d2d2d2"/>
                </a:solidFill>
                <a:latin typeface="Century Gothic"/>
              </a:rPr>
              <a:t>Cliquez pour modifier les styles du texte du masque</a:t>
            </a:r>
            <a:endParaRPr b="0" lang="de-DE" sz="3200" spc="-1" strike="noStrike">
              <a:solidFill>
                <a:srgbClr val="d2d2d2"/>
              </a:solidFill>
              <a:latin typeface="Century Gothic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entury Gothic"/>
              <a:buChar char="□"/>
            </a:pPr>
            <a:r>
              <a:rPr b="0" lang="de-DE" sz="2800" spc="-1" strike="noStrike">
                <a:solidFill>
                  <a:srgbClr val="d2d2d2"/>
                </a:solidFill>
                <a:latin typeface="Century Gothic"/>
              </a:rPr>
              <a:t>Deuxième niveau</a:t>
            </a:r>
            <a:endParaRPr b="0" lang="de-DE" sz="2800" spc="-1" strike="noStrike">
              <a:solidFill>
                <a:srgbClr val="d2d2d2"/>
              </a:solidFill>
              <a:latin typeface="Century Gothic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entury Gothic"/>
              <a:buChar char="□"/>
            </a:pPr>
            <a:r>
              <a:rPr b="0" lang="de-DE" sz="2400" spc="-1" strike="noStrike">
                <a:solidFill>
                  <a:srgbClr val="d2d2d2"/>
                </a:solidFill>
                <a:latin typeface="Century Gothic"/>
              </a:rPr>
              <a:t>Troisième niveau</a:t>
            </a:r>
            <a:endParaRPr b="0" lang="de-DE" sz="2400" spc="-1" strike="noStrike">
              <a:solidFill>
                <a:srgbClr val="d2d2d2"/>
              </a:solidFill>
              <a:latin typeface="Century Gothic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Century Gothic"/>
              <a:buChar char="□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Quatrième niveau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Century Gothic"/>
              <a:buChar char="□"/>
            </a:pPr>
            <a:r>
              <a:rPr b="0" lang="de-DE" sz="2000" spc="-1" strike="noStrike">
                <a:solidFill>
                  <a:srgbClr val="d2d2d2"/>
                </a:solidFill>
                <a:latin typeface="Century Gothic"/>
              </a:rPr>
              <a:t>Cinquième niveau</a:t>
            </a:r>
            <a:endParaRPr b="0" lang="de-DE" sz="2000" spc="-1" strike="noStrike">
              <a:solidFill>
                <a:srgbClr val="d2d2d2"/>
              </a:solidFill>
              <a:latin typeface="Century Gothic"/>
            </a:endParaRPr>
          </a:p>
        </p:txBody>
      </p:sp>
      <p:sp>
        <p:nvSpPr>
          <p:cNvPr id="184" name="PlaceHolder 28"/>
          <p:cNvSpPr>
            <a:spLocks noGrp="1"/>
          </p:cNvSpPr>
          <p:nvPr>
            <p:ph type="dt"/>
          </p:nvPr>
        </p:nvSpPr>
        <p:spPr>
          <a:xfrm>
            <a:off x="609480" y="6264360"/>
            <a:ext cx="2844360" cy="38376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85" name="PlaceHolder 29"/>
          <p:cNvSpPr>
            <a:spLocks noGrp="1"/>
          </p:cNvSpPr>
          <p:nvPr>
            <p:ph type="ftr"/>
          </p:nvPr>
        </p:nvSpPr>
        <p:spPr>
          <a:xfrm>
            <a:off x="4165560" y="6264360"/>
            <a:ext cx="3860280" cy="38376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86" name="PlaceHolder 30"/>
          <p:cNvSpPr>
            <a:spLocks noGrp="1"/>
          </p:cNvSpPr>
          <p:nvPr>
            <p:ph type="sldNum"/>
          </p:nvPr>
        </p:nvSpPr>
        <p:spPr>
          <a:xfrm>
            <a:off x="8737560" y="6267600"/>
            <a:ext cx="2844360" cy="38376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88075B17-EBBE-48FF-858A-963BA1B0A1F1}" type="slidenum">
              <a:rPr b="0" lang="en-US" sz="1000" spc="-1" strike="noStrike">
                <a:solidFill>
                  <a:srgbClr val="d2d2d2"/>
                </a:solidFill>
                <a:latin typeface="Arial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wmf"/><Relationship Id="rId5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4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25.xml"/><Relationship Id="rId4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3162600" y="2205000"/>
            <a:ext cx="5893200" cy="210132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dir="t" rig="contrasting">
              <a:rot lat="0" lon="0" rev="45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6600" spc="-1" strike="noStrike" cap="all">
                <a:solidFill>
                  <a:srgbClr val="fe3076"/>
                </a:solidFill>
                <a:latin typeface="Century Gothic"/>
              </a:rPr>
              <a:t>WIR FAHREN</a:t>
            </a:r>
            <a:endParaRPr b="0" lang="en-US" sz="6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6600" spc="-1" strike="noStrike" cap="all">
                <a:solidFill>
                  <a:srgbClr val="fe3076"/>
                </a:solidFill>
                <a:latin typeface="Century Gothic"/>
              </a:rPr>
              <a:t>IN DIE STADT!</a:t>
            </a:r>
            <a:endParaRPr b="0" lang="en-US" sz="6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mph" presetID="27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50" autoRev="1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4716000" y="4221000"/>
            <a:ext cx="32302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en-US" sz="2400" spc="-1" strike="noStrike">
                <a:solidFill>
                  <a:srgbClr val="000000"/>
                </a:solidFill>
                <a:latin typeface="Arial"/>
              </a:rPr>
              <a:t>(Übungsheft Seite 67)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259" name="Picture 3" descr="C:\Users\Pierre\Pictures\Bibliothèque multimédia Microsoft\j0433931.png"/>
          <p:cNvPicPr/>
          <p:nvPr/>
        </p:nvPicPr>
        <p:blipFill>
          <a:blip r:embed="rId1"/>
          <a:stretch/>
        </p:blipFill>
        <p:spPr>
          <a:xfrm>
            <a:off x="5483520" y="2277000"/>
            <a:ext cx="1695240" cy="1695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2309760" y="428760"/>
            <a:ext cx="9143640" cy="777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Fred, Karen und Christine wollen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ins Café.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ins Kino.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 die Modepassage.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 die Stadthalle.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 den Stadtpark.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Christine probiert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einen Anorak an.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eine Jeans an.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eine Jeansjacke an.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schicke Schuhe an.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Karen probiert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einen Minirock an.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einen Pullover an.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einen Regenmantel an.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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ein T-Shirt an.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 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61" name="CustomShape 2"/>
          <p:cNvSpPr/>
          <p:nvPr/>
        </p:nvSpPr>
        <p:spPr>
          <a:xfrm rot="18932400">
            <a:off x="6940440" y="1272960"/>
            <a:ext cx="285480" cy="285480"/>
          </a:xfrm>
          <a:prstGeom prst="mathPlus">
            <a:avLst>
              <a:gd name="adj1" fmla="val 2352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2" name="CustomShape 3"/>
          <p:cNvSpPr/>
          <p:nvPr/>
        </p:nvSpPr>
        <p:spPr>
          <a:xfrm rot="18932400">
            <a:off x="6940440" y="3058920"/>
            <a:ext cx="285480" cy="285480"/>
          </a:xfrm>
          <a:prstGeom prst="mathPlus">
            <a:avLst>
              <a:gd name="adj1" fmla="val 2352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3" name="CustomShape 4"/>
          <p:cNvSpPr/>
          <p:nvPr/>
        </p:nvSpPr>
        <p:spPr>
          <a:xfrm rot="18932400">
            <a:off x="6940440" y="4487760"/>
            <a:ext cx="285480" cy="285480"/>
          </a:xfrm>
          <a:prstGeom prst="mathPlus">
            <a:avLst>
              <a:gd name="adj1" fmla="val 2352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4" name="CustomShape 5"/>
          <p:cNvSpPr/>
          <p:nvPr/>
        </p:nvSpPr>
        <p:spPr>
          <a:xfrm rot="18932400">
            <a:off x="6940440" y="5630760"/>
            <a:ext cx="285480" cy="285480"/>
          </a:xfrm>
          <a:prstGeom prst="mathPlus">
            <a:avLst>
              <a:gd name="adj1" fmla="val 2352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8" dur="indefinite" restart="never" nodeType="tmRoot">
          <p:childTnLst>
            <p:seq>
              <p:cTn id="39" dur="indefinite" nodeType="mainSeq">
                <p:childTnLst>
                  <p:par>
                    <p:cTn id="40" nodeType="clickEffect" fill="hold">
                      <p:stCondLst>
                        <p:cond delay="indefinite"/>
                      </p:stCondLst>
                      <p:childTnLst>
                        <p:par>
                          <p:cTn id="4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fill="hold" presetClass="entr" presetID="3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 from="(-#ppt_w/2)" to="(#ppt_x)">
                                      <p:cBhvr additive="repl"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valueType="num" from="0" to="-1">
                                      <p:cBhvr additive="repl">
                                        <p:cTn id="45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calcmode="lin" valueType="num" by="(#ppt_h/3+#ppt_w*0.1)">
                                      <p:cBhvr additive="repl">
                                        <p:cTn id="47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nodeType="clickEffect" fill="hold">
                      <p:stCondLst>
                        <p:cond delay="indefinite"/>
                      </p:stCondLst>
                      <p:childTnLst>
                        <p:par>
                          <p:cTn id="4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fill="hold" presetClass="entr" presetID="3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 from="(-#ppt_w/2)" to="(#ppt_x)">
                                      <p:cBhvr additive="repl"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valueType="num" from="0" to="-1">
                                      <p:cBhvr additive="repl">
                                        <p:cTn id="53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calcmode="lin" valueType="num" by="(#ppt_h/3+#ppt_w*0.1)">
                                      <p:cBhvr additive="repl">
                                        <p:cTn id="55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nodeType="clickEffect" fill="hold">
                      <p:stCondLst>
                        <p:cond delay="indefinite"/>
                      </p:stCondLst>
                      <p:childTnLst>
                        <p:par>
                          <p:cTn id="5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fill="hold" presetClass="entr" presetID="3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 from="(-#ppt_w/2)" to="(#ppt_x)">
                                      <p:cBhvr additive="repl"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valueType="num" from="0" to="-1">
                                      <p:cBhvr additive="repl">
                                        <p:cTn id="61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calcmode="lin" valueType="num" by="(#ppt_h/3+#ppt_w*0.1)">
                                      <p:cBhvr additive="repl">
                                        <p:cTn id="63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nodeType="clickEffect" fill="hold">
                      <p:stCondLst>
                        <p:cond delay="indefinite"/>
                      </p:stCondLst>
                      <p:childTnLst>
                        <p:par>
                          <p:cTn id="6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clickEffect" fill="hold" presetClass="entr" presetID="3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 from="(-#ppt_w/2)" to="(#ppt_x)">
                                      <p:cBhvr additive="repl"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valueType="num" from="0" to="-1">
                                      <p:cBhvr additive="repl">
                                        <p:cTn id="69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calcmode="lin" valueType="num" by="(#ppt_h/3+#ppt_w*0.1)">
                                      <p:cBhvr additive="repl">
                                        <p:cTn id="71" dur="2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2207520" y="1285920"/>
            <a:ext cx="7959960" cy="411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Die Strechjeans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super attraktiv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Jeans und T-Shirt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zu teuer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Der Minirock und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das rote T-Shirt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sehr schön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Mädchen mit Minirock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immer modern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66" name="CustomShape 2"/>
          <p:cNvSpPr/>
          <p:nvPr/>
        </p:nvSpPr>
        <p:spPr>
          <a:xfrm>
            <a:off x="4809960" y="1571760"/>
            <a:ext cx="2785680" cy="99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e3187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7" name="CustomShape 3"/>
          <p:cNvSpPr/>
          <p:nvPr/>
        </p:nvSpPr>
        <p:spPr>
          <a:xfrm>
            <a:off x="4809960" y="2714760"/>
            <a:ext cx="2785680" cy="2356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e3187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8" name="CustomShape 4"/>
          <p:cNvSpPr/>
          <p:nvPr/>
        </p:nvSpPr>
        <p:spPr>
          <a:xfrm>
            <a:off x="4881600" y="4000680"/>
            <a:ext cx="2714400" cy="70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e3187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9" name="CustomShape 5"/>
          <p:cNvSpPr/>
          <p:nvPr/>
        </p:nvSpPr>
        <p:spPr>
          <a:xfrm flipH="1" flipV="1" rot="5400000">
            <a:off x="4667400" y="2285280"/>
            <a:ext cx="3571560" cy="2142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e3187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2" dur="indefinite" restart="never" nodeType="tmRoot">
          <p:childTnLst>
            <p:seq>
              <p:cTn id="73" dur="indefinite" nodeType="mainSeq">
                <p:childTnLst>
                  <p:par>
                    <p:cTn id="74" nodeType="clickEffect" fill="hold">
                      <p:stCondLst>
                        <p:cond delay="indefinite"/>
                      </p:stCondLst>
                      <p:childTnLst>
                        <p:par>
                          <p:cTn id="7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6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nodeType="clickEffect" fill="hold">
                      <p:stCondLst>
                        <p:cond delay="indefinite"/>
                      </p:stCondLst>
                      <p:childTnLst>
                        <p:par>
                          <p:cTn id="8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8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3" dur="1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nodeType="clickEffect" fill="hold">
                      <p:stCondLst>
                        <p:cond delay="indefinite"/>
                      </p:stCondLst>
                      <p:childTnLst>
                        <p:par>
                          <p:cTn id="9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0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5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nodeType="clickEffect" fill="hold">
                      <p:stCondLst>
                        <p:cond delay="indefinite"/>
                      </p:stCondLst>
                      <p:childTnLst>
                        <p:par>
                          <p:cTn id="11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2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7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0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CustomShape 1"/>
          <p:cNvSpPr/>
          <p:nvPr/>
        </p:nvSpPr>
        <p:spPr>
          <a:xfrm>
            <a:off x="1352520" y="426240"/>
            <a:ext cx="947628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2800" spc="-1" strike="noStrike" u="sng">
                <a:solidFill>
                  <a:srgbClr val="000000"/>
                </a:solidFill>
                <a:uFillTx/>
                <a:latin typeface="Arial"/>
              </a:rPr>
              <a:t>Fred, Karen und Christine wollen Shopping machen: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71" name="CustomShape 2"/>
          <p:cNvSpPr/>
          <p:nvPr/>
        </p:nvSpPr>
        <p:spPr>
          <a:xfrm>
            <a:off x="767520" y="1295280"/>
            <a:ext cx="571464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Fred, Karen und Christine gehen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72" name="CustomShape 3"/>
          <p:cNvSpPr/>
          <p:nvPr/>
        </p:nvSpPr>
        <p:spPr>
          <a:xfrm>
            <a:off x="772920" y="1951560"/>
            <a:ext cx="303408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Christine probiert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73" name="CustomShape 4"/>
          <p:cNvSpPr/>
          <p:nvPr/>
        </p:nvSpPr>
        <p:spPr>
          <a:xfrm>
            <a:off x="767520" y="2592360"/>
            <a:ext cx="320436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Aber die Jeans ist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74" name="CustomShape 5"/>
          <p:cNvSpPr/>
          <p:nvPr/>
        </p:nvSpPr>
        <p:spPr>
          <a:xfrm>
            <a:off x="767520" y="3168720"/>
            <a:ext cx="255600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Karen probiert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75" name="CustomShape 6"/>
          <p:cNvSpPr/>
          <p:nvPr/>
        </p:nvSpPr>
        <p:spPr>
          <a:xfrm>
            <a:off x="767520" y="3887640"/>
            <a:ext cx="557172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Der Minirock und das T-Shirt sind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76" name="CustomShape 7"/>
          <p:cNvSpPr/>
          <p:nvPr/>
        </p:nvSpPr>
        <p:spPr>
          <a:xfrm>
            <a:off x="453960" y="4939920"/>
            <a:ext cx="557172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 CHRISTY"/>
              </a:rPr>
              <a:t>einen Minirock und ein T-Shirt an.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77" name="CustomShape 8"/>
          <p:cNvSpPr/>
          <p:nvPr/>
        </p:nvSpPr>
        <p:spPr>
          <a:xfrm>
            <a:off x="8438760" y="5333400"/>
            <a:ext cx="264276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 CHRISTY"/>
              </a:rPr>
              <a:t>sehr schön.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78" name="CustomShape 9"/>
          <p:cNvSpPr/>
          <p:nvPr/>
        </p:nvSpPr>
        <p:spPr>
          <a:xfrm>
            <a:off x="6239880" y="4712040"/>
            <a:ext cx="378576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 CHRISTY"/>
              </a:rPr>
              <a:t>in die Modepassage.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79" name="CustomShape 10"/>
          <p:cNvSpPr/>
          <p:nvPr/>
        </p:nvSpPr>
        <p:spPr>
          <a:xfrm>
            <a:off x="4867200" y="5690520"/>
            <a:ext cx="357156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 CHRISTY"/>
              </a:rPr>
              <a:t>zu kurz und zu teuer.</a:t>
            </a:r>
            <a:endParaRPr b="0" lang="en-US" sz="2800" spc="-1" strike="noStrike">
              <a:latin typeface="Arial"/>
            </a:endParaRPr>
          </a:p>
        </p:txBody>
      </p:sp>
      <p:pic>
        <p:nvPicPr>
          <p:cNvPr id="280" name="Picture 10" descr="C:\Users\Pierre\Pictures\Bibliothèque multimédia Microsoft\j0433953.png"/>
          <p:cNvPicPr/>
          <p:nvPr/>
        </p:nvPicPr>
        <p:blipFill>
          <a:blip r:embed="rId1"/>
          <a:stretch/>
        </p:blipFill>
        <p:spPr>
          <a:xfrm>
            <a:off x="10340280" y="475920"/>
            <a:ext cx="1343160" cy="1343160"/>
          </a:xfrm>
          <a:prstGeom prst="rect">
            <a:avLst/>
          </a:prstGeom>
          <a:ln>
            <a:noFill/>
          </a:ln>
        </p:spPr>
      </p:pic>
      <p:sp>
        <p:nvSpPr>
          <p:cNvPr id="281" name="Line 11"/>
          <p:cNvSpPr/>
          <p:nvPr/>
        </p:nvSpPr>
        <p:spPr>
          <a:xfrm flipV="1">
            <a:off x="596160" y="4659480"/>
            <a:ext cx="10988640" cy="33480"/>
          </a:xfrm>
          <a:prstGeom prst="line">
            <a:avLst/>
          </a:prstGeom>
          <a:ln w="38160">
            <a:solidFill>
              <a:srgbClr val="fe3187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2" name="CustomShape 12"/>
          <p:cNvSpPr/>
          <p:nvPr/>
        </p:nvSpPr>
        <p:spPr>
          <a:xfrm>
            <a:off x="1137960" y="6073200"/>
            <a:ext cx="286200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 CHRISTY"/>
              </a:rPr>
              <a:t>eine Jeans an.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83" name="CustomShape 13"/>
          <p:cNvSpPr/>
          <p:nvPr/>
        </p:nvSpPr>
        <p:spPr>
          <a:xfrm>
            <a:off x="5772240" y="1308960"/>
            <a:ext cx="378576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in die Modepassage.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84" name="CustomShape 14"/>
          <p:cNvSpPr/>
          <p:nvPr/>
        </p:nvSpPr>
        <p:spPr>
          <a:xfrm>
            <a:off x="3624840" y="1951200"/>
            <a:ext cx="271440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eine Jeans an.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85" name="CustomShape 15"/>
          <p:cNvSpPr/>
          <p:nvPr/>
        </p:nvSpPr>
        <p:spPr>
          <a:xfrm>
            <a:off x="3777840" y="2604960"/>
            <a:ext cx="357156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zu kurz und zu teuer.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86" name="CustomShape 16"/>
          <p:cNvSpPr/>
          <p:nvPr/>
        </p:nvSpPr>
        <p:spPr>
          <a:xfrm>
            <a:off x="3107880" y="3168720"/>
            <a:ext cx="557172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einen Minirock und ein T-Shirt an.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87" name="CustomShape 17"/>
          <p:cNvSpPr/>
          <p:nvPr/>
        </p:nvSpPr>
        <p:spPr>
          <a:xfrm>
            <a:off x="5592240" y="3887640"/>
            <a:ext cx="264276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sehr schön.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2" dur="indefinite" restart="never" nodeType="tmRoot">
          <p:childTnLst>
            <p:seq>
              <p:cTn id="123" dur="indefinite" nodeType="mainSeq">
                <p:childTnLst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nodeType="clickEffect" fill="hold" presetClass="exit" presetID="5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127" dur="500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8" dur="500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 additive="repl">
                                        <p:cTn id="129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3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4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35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nodeType="clickEffect" fill="hold" presetClass="exit" presetID="5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139" dur="500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0" dur="500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 additive="repl">
                                        <p:cTn id="141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5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6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47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nodeType="clickEffect" fill="hold" presetClass="exit" presetID="5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151" dur="500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2" dur="500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 additive="repl">
                                        <p:cTn id="153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7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8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59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nodeType="clickEffect" fill="hold" presetClass="exit" presetID="5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163" dur="500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4" dur="500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 additive="repl">
                                        <p:cTn id="165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9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0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71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nodeType="clickEffect" fill="hold" presetClass="exit" presetID="5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175" dur="500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6" dur="500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 additive="repl">
                                        <p:cTn id="177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1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2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83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nodeType="afterEffect" fill="hold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186" dur="5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7" dur="5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4881600" y="3643200"/>
            <a:ext cx="2714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i="1" lang="en-US" sz="2400" spc="-1" strike="noStrike">
                <a:solidFill>
                  <a:srgbClr val="000000"/>
                </a:solidFill>
                <a:latin typeface="Arial"/>
              </a:rPr>
              <a:t>(Arbeitsblatt)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231" name="Picture 3" descr="C:\Users\Pierre\Pictures\Bibliothèque multimédia Microsoft\j0433931.png"/>
          <p:cNvPicPr/>
          <p:nvPr/>
        </p:nvPicPr>
        <p:blipFill>
          <a:blip r:embed="rId1"/>
          <a:stretch/>
        </p:blipFill>
        <p:spPr>
          <a:xfrm>
            <a:off x="5391000" y="1772640"/>
            <a:ext cx="1695240" cy="1695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ustomShape 1"/>
          <p:cNvSpPr/>
          <p:nvPr/>
        </p:nvSpPr>
        <p:spPr>
          <a:xfrm>
            <a:off x="-66960" y="900360"/>
            <a:ext cx="12571200" cy="588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spAutoFit/>
          </a:bodyPr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Wingdings 3"/>
                <a:ea typeface="Arial Unicode MS"/>
              </a:rPr>
              <a:t>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Arial Unicode MS"/>
              </a:rPr>
              <a:t> 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Wie viele Personen hörst du?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1                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    </a:t>
            </a:r>
            <a:r>
              <a:rPr b="1" lang="en-US" sz="2000" spc="-1" strike="noStrike">
                <a:solidFill>
                  <a:srgbClr val="000000"/>
                </a:solidFill>
                <a:latin typeface="Wingdings"/>
                <a:ea typeface="Times New Roman"/>
              </a:rPr>
              <a:t>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 2         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        </a:t>
            </a:r>
            <a:r>
              <a:rPr b="1" lang="en-US" sz="2000" spc="-1" strike="noStrike">
                <a:solidFill>
                  <a:srgbClr val="000000"/>
                </a:solidFill>
                <a:latin typeface="Wingdings"/>
                <a:ea typeface="Times New Roman"/>
              </a:rPr>
              <a:t>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 3      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            </a:t>
            </a:r>
            <a:r>
              <a:rPr b="1" lang="en-US" sz="2000" spc="-1" strike="noStrike">
                <a:solidFill>
                  <a:srgbClr val="000000"/>
                </a:solidFill>
                <a:latin typeface="Wingdings"/>
                <a:ea typeface="Times New Roman"/>
              </a:rPr>
              <a:t>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 4                     </a:t>
            </a:r>
            <a:r>
              <a:rPr b="1" lang="en-US" sz="2000" spc="-1" strike="noStrike">
                <a:solidFill>
                  <a:srgbClr val="000000"/>
                </a:solidFill>
                <a:latin typeface="Wingdings"/>
                <a:ea typeface="Times New Roman"/>
              </a:rPr>
              <a:t>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 5                   </a:t>
            </a:r>
            <a:r>
              <a:rPr b="1" lang="en-US" sz="2000" spc="-1" strike="noStrike">
                <a:solidFill>
                  <a:srgbClr val="000000"/>
                </a:solidFill>
                <a:latin typeface="Wingdings"/>
                <a:ea typeface="Times New Roman"/>
              </a:rPr>
              <a:t>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 6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…………………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.    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 ………………….      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     ………………….      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………………….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Wingdings 3"/>
                <a:ea typeface="Arial Unicode MS"/>
              </a:rPr>
              <a:t>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Arial Unicode MS"/>
              </a:rPr>
              <a:t> 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Welche Eigennamen hörst du? (Vorname / Familienname / Stadt / Land …)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.............................................................................................................................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.............................................................................................................................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Wingdings 3"/>
                <a:ea typeface="Arial Unicode MS"/>
              </a:rPr>
              <a:t>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Arial Unicode MS"/>
              </a:rPr>
              <a:t> 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Welche Wörter verstehst du?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.............................................................................................................................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	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.............................................................................................................................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Wingdings 3"/>
                <a:ea typeface="Arial Unicode MS"/>
              </a:rPr>
              <a:t>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Arial Unicode MS"/>
              </a:rPr>
              <a:t> 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  <a:ea typeface="Times New Roman"/>
              </a:rPr>
              <a:t>Kannst du jetzt alle Informationen assoziieren?</a:t>
            </a:r>
            <a:endParaRPr b="0" lang="en-US" sz="2000" spc="-1" strike="noStrike">
              <a:latin typeface="Arial"/>
            </a:endParaRPr>
          </a:p>
        </p:txBody>
      </p:sp>
      <p:pic>
        <p:nvPicPr>
          <p:cNvPr id="233" name="Picture 1" descr="j0440670"/>
          <p:cNvPicPr/>
          <p:nvPr/>
        </p:nvPicPr>
        <p:blipFill>
          <a:blip r:embed="rId1"/>
          <a:srcRect l="7009" t="4961" r="4909" b="5723"/>
          <a:stretch/>
        </p:blipFill>
        <p:spPr>
          <a:xfrm>
            <a:off x="1328760" y="1954800"/>
            <a:ext cx="802440" cy="812520"/>
          </a:xfrm>
          <a:prstGeom prst="rect">
            <a:avLst/>
          </a:prstGeom>
          <a:ln>
            <a:noFill/>
          </a:ln>
          <a:effectLst>
            <a:outerShdw algn="ctr" dir="2700000" dist="107423" rotWithShape="0">
              <a:srgbClr val="808080">
                <a:alpha val="50000"/>
              </a:srgbClr>
            </a:outerShdw>
          </a:effectLst>
        </p:spPr>
      </p:pic>
      <p:pic>
        <p:nvPicPr>
          <p:cNvPr id="234" name="Picture 4" descr="j0440586"/>
          <p:cNvPicPr/>
          <p:nvPr/>
        </p:nvPicPr>
        <p:blipFill>
          <a:blip r:embed="rId2"/>
          <a:srcRect l="7408" t="0" r="7408" b="0"/>
          <a:stretch/>
        </p:blipFill>
        <p:spPr>
          <a:xfrm>
            <a:off x="10590120" y="1954800"/>
            <a:ext cx="707760" cy="812520"/>
          </a:xfrm>
          <a:prstGeom prst="rect">
            <a:avLst/>
          </a:prstGeom>
          <a:ln>
            <a:noFill/>
          </a:ln>
          <a:effectLst>
            <a:outerShdw algn="ctr" dir="2700000" dist="107423" rotWithShape="0">
              <a:srgbClr val="808080">
                <a:alpha val="50000"/>
              </a:srgbClr>
            </a:outerShdw>
          </a:effectLst>
        </p:spPr>
      </p:pic>
      <p:pic>
        <p:nvPicPr>
          <p:cNvPr id="235" name="Picture 2" descr="j0440677"/>
          <p:cNvPicPr/>
          <p:nvPr/>
        </p:nvPicPr>
        <p:blipFill>
          <a:blip r:embed="rId3"/>
          <a:srcRect l="4883" t="5709" r="5066" b="5368"/>
          <a:stretch/>
        </p:blipFill>
        <p:spPr>
          <a:xfrm>
            <a:off x="5159880" y="1954800"/>
            <a:ext cx="820080" cy="812520"/>
          </a:xfrm>
          <a:prstGeom prst="rect">
            <a:avLst/>
          </a:prstGeom>
          <a:ln>
            <a:noFill/>
          </a:ln>
          <a:effectLst>
            <a:outerShdw algn="ctr" dir="2700000" dist="107423" rotWithShape="0">
              <a:srgbClr val="808080">
                <a:alpha val="50000"/>
              </a:srgbClr>
            </a:outerShdw>
          </a:effectLst>
        </p:spPr>
      </p:pic>
      <p:pic>
        <p:nvPicPr>
          <p:cNvPr id="236" name="Picture 3" descr="j0440484"/>
          <p:cNvPicPr/>
          <p:nvPr/>
        </p:nvPicPr>
        <p:blipFill>
          <a:blip r:embed="rId4"/>
          <a:srcRect l="0" t="3596" r="0" b="3517"/>
          <a:stretch/>
        </p:blipFill>
        <p:spPr>
          <a:xfrm>
            <a:off x="8117280" y="1954800"/>
            <a:ext cx="689760" cy="812520"/>
          </a:xfrm>
          <a:prstGeom prst="rect">
            <a:avLst/>
          </a:prstGeom>
          <a:ln>
            <a:noFill/>
          </a:ln>
          <a:effectLst>
            <a:outerShdw algn="ctr" dir="2700000" dist="107423" rotWithShape="0">
              <a:srgbClr val="808080">
                <a:alpha val="50000"/>
              </a:srgbClr>
            </a:outerShdw>
          </a:effectLst>
        </p:spPr>
      </p:pic>
      <p:sp>
        <p:nvSpPr>
          <p:cNvPr id="237" name="CustomShape 2"/>
          <p:cNvSpPr/>
          <p:nvPr/>
        </p:nvSpPr>
        <p:spPr>
          <a:xfrm>
            <a:off x="551520" y="188640"/>
            <a:ext cx="4450680" cy="575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a3bd"/>
              </a:gs>
              <a:gs pos="100000">
                <a:srgbClr val="ffe3ea"/>
              </a:gs>
            </a:gsLst>
            <a:path path="circle">
              <a:fillToRect l="50000" t="50000" r="50000" b="50000"/>
            </a:path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8" name="CustomShape 3"/>
          <p:cNvSpPr/>
          <p:nvPr/>
        </p:nvSpPr>
        <p:spPr>
          <a:xfrm>
            <a:off x="759240" y="214920"/>
            <a:ext cx="42429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Wir fahren in die Stadt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3309840" y="1357200"/>
            <a:ext cx="5786280" cy="3525480"/>
          </a:xfrm>
          <a:prstGeom prst="roundRect">
            <a:avLst>
              <a:gd name="adj" fmla="val 8594"/>
            </a:avLst>
          </a:prstGeom>
          <a:blipFill rotWithShape="0">
            <a:blip r:embed="rId1"/>
            <a:stretch>
              <a:fillRect/>
            </a:stretch>
          </a:blipFill>
          <a:ln>
            <a:noFill/>
          </a:ln>
          <a:effectLst>
            <a:reflection algn="bl" blurRad="12700" dir="5400000" dist="5000" endPos="28000" rotWithShape="0" stA="38000" sy="-100000"/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40" name="CustomShape 2"/>
          <p:cNvSpPr/>
          <p:nvPr/>
        </p:nvSpPr>
        <p:spPr>
          <a:xfrm>
            <a:off x="3952800" y="5643720"/>
            <a:ext cx="15714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Fred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41" name="CustomShape 3"/>
          <p:cNvSpPr/>
          <p:nvPr/>
        </p:nvSpPr>
        <p:spPr>
          <a:xfrm>
            <a:off x="6310440" y="5643720"/>
            <a:ext cx="15714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Karen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42" name="CustomShape 4"/>
          <p:cNvSpPr/>
          <p:nvPr/>
        </p:nvSpPr>
        <p:spPr>
          <a:xfrm>
            <a:off x="7881840" y="5643720"/>
            <a:ext cx="18568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Christine</a:t>
            </a:r>
            <a:endParaRPr b="0" lang="en-US" sz="2800" spc="-1" strike="noStrike">
              <a:latin typeface="Arial"/>
            </a:endParaRPr>
          </a:p>
        </p:txBody>
      </p:sp>
      <p:pic>
        <p:nvPicPr>
          <p:cNvPr id="243" name="Picture 5" descr="C:\Users\Pierre\Pictures\Bibliothèque multimédia Microsoft\j0431644.png"/>
          <p:cNvPicPr/>
          <p:nvPr/>
        </p:nvPicPr>
        <p:blipFill>
          <a:blip r:embed="rId2"/>
          <a:stretch/>
        </p:blipFill>
        <p:spPr>
          <a:xfrm>
            <a:off x="9974880" y="548640"/>
            <a:ext cx="1439640" cy="1439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ustomShape 1"/>
          <p:cNvSpPr/>
          <p:nvPr/>
        </p:nvSpPr>
        <p:spPr>
          <a:xfrm>
            <a:off x="4800600" y="4293000"/>
            <a:ext cx="2714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i="1" lang="en-US" sz="2400" spc="-1" strike="noStrike">
                <a:solidFill>
                  <a:srgbClr val="000000"/>
                </a:solidFill>
                <a:latin typeface="Arial"/>
              </a:rPr>
              <a:t>Merk dir das!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245" name="Picture 4" descr="Afficher l'image d'origine"/>
          <p:cNvPicPr/>
          <p:nvPr/>
        </p:nvPicPr>
        <p:blipFill>
          <a:blip r:embed="rId1"/>
          <a:stretch/>
        </p:blipFill>
        <p:spPr>
          <a:xfrm>
            <a:off x="4728960" y="1431360"/>
            <a:ext cx="2857320" cy="2857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Picture 3" descr="C:\Users\Pierre\Desktop\VERT.jpg"/>
          <p:cNvPicPr/>
          <p:nvPr/>
        </p:nvPicPr>
        <p:blipFill>
          <a:blip r:embed="rId1"/>
          <a:stretch/>
        </p:blipFill>
        <p:spPr>
          <a:xfrm>
            <a:off x="4024440" y="571680"/>
            <a:ext cx="4857480" cy="4009680"/>
          </a:xfrm>
          <a:prstGeom prst="rect">
            <a:avLst/>
          </a:prstGeom>
          <a:ln>
            <a:noFill/>
          </a:ln>
        </p:spPr>
      </p:pic>
      <p:sp>
        <p:nvSpPr>
          <p:cNvPr id="247" name="CustomShape 1"/>
          <p:cNvSpPr/>
          <p:nvPr/>
        </p:nvSpPr>
        <p:spPr>
          <a:xfrm>
            <a:off x="3166920" y="5429160"/>
            <a:ext cx="61434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</a:rPr>
              <a:t>Das T-Shirt ist </a:t>
            </a:r>
            <a:r>
              <a:rPr b="0" lang="en-US" sz="4800" spc="-1" strike="noStrike">
                <a:solidFill>
                  <a:srgbClr val="ff0000"/>
                </a:solidFill>
                <a:latin typeface="Arial"/>
              </a:rPr>
              <a:t>lang</a:t>
            </a:r>
            <a:endParaRPr b="0" lang="en-US" sz="4800" spc="-1" strike="noStrike">
              <a:latin typeface="Arial"/>
            </a:endParaRPr>
          </a:p>
        </p:txBody>
      </p:sp>
      <p:pic>
        <p:nvPicPr>
          <p:cNvPr id="248" name="Picture 3" descr="C:\Users\Pierre\Desktop\VERT.jpg"/>
          <p:cNvPicPr/>
          <p:nvPr/>
        </p:nvPicPr>
        <p:blipFill>
          <a:blip r:embed="rId2"/>
          <a:srcRect l="0" t="42528" r="0" b="0"/>
          <a:stretch/>
        </p:blipFill>
        <p:spPr>
          <a:xfrm>
            <a:off x="4024440" y="3143160"/>
            <a:ext cx="4857480" cy="2304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" dur="indefinite" restart="never" nodeType="tmRoot">
          <p:childTnLst>
            <p:seq>
              <p:cTn id="11" dur="indefinite" nodeType="mainSeq">
                <p:childTnLst>
                  <p:par>
                    <p:cTn id="12" nodeType="clickEffect" fill="hold">
                      <p:stCondLst>
                        <p:cond delay="indefinite"/>
                      </p:stCondLst>
                      <p:childTnLst>
                        <p:par>
                          <p:cTn id="1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6" dur="500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Picture 3" descr="C:\Users\Pierre\Desktop\VERT.jpg"/>
          <p:cNvPicPr/>
          <p:nvPr/>
        </p:nvPicPr>
        <p:blipFill>
          <a:blip r:embed="rId1"/>
          <a:srcRect l="0" t="0" r="0" b="36577"/>
          <a:stretch/>
        </p:blipFill>
        <p:spPr>
          <a:xfrm>
            <a:off x="3166920" y="857160"/>
            <a:ext cx="6140160" cy="3214440"/>
          </a:xfrm>
          <a:prstGeom prst="rect">
            <a:avLst/>
          </a:prstGeom>
          <a:ln>
            <a:noFill/>
          </a:ln>
        </p:spPr>
      </p:pic>
      <p:sp>
        <p:nvSpPr>
          <p:cNvPr id="250" name="CustomShape 1"/>
          <p:cNvSpPr/>
          <p:nvPr/>
        </p:nvSpPr>
        <p:spPr>
          <a:xfrm>
            <a:off x="3238560" y="4357800"/>
            <a:ext cx="61434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</a:rPr>
              <a:t>Das T-Shirt ist </a:t>
            </a:r>
            <a:r>
              <a:rPr b="0" lang="en-US" sz="4800" spc="-1" strike="noStrike">
                <a:solidFill>
                  <a:srgbClr val="ff0000"/>
                </a:solidFill>
                <a:latin typeface="Arial"/>
              </a:rPr>
              <a:t>kurz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251" name="Line 2"/>
          <p:cNvSpPr/>
          <p:nvPr/>
        </p:nvSpPr>
        <p:spPr>
          <a:xfrm>
            <a:off x="4524120" y="4071600"/>
            <a:ext cx="3429000" cy="0"/>
          </a:xfrm>
          <a:prstGeom prst="line">
            <a:avLst/>
          </a:prstGeom>
          <a:ln w="15840">
            <a:solidFill>
              <a:schemeClr val="tx1">
                <a:lumMod val="65000"/>
                <a:lumOff val="3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>
                <p:childTnLst>
                  <p:par>
                    <p:cTn id="19" nodeType="clickEffect" fill="hold">
                      <p:stCondLst>
                        <p:cond delay="indefinite"/>
                      </p:stCondLst>
                      <p:childTnLst>
                        <p:par>
                          <p:cTn id="2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" dur="500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Picture 3" descr="C:\Users\Pierre\Desktop\VERT.jpg"/>
          <p:cNvPicPr/>
          <p:nvPr/>
        </p:nvPicPr>
        <p:blipFill>
          <a:blip r:embed="rId1"/>
          <a:stretch/>
        </p:blipFill>
        <p:spPr>
          <a:xfrm>
            <a:off x="4024440" y="571680"/>
            <a:ext cx="4857480" cy="4009680"/>
          </a:xfrm>
          <a:prstGeom prst="rect">
            <a:avLst/>
          </a:prstGeom>
          <a:ln>
            <a:noFill/>
          </a:ln>
        </p:spPr>
      </p:pic>
      <p:sp>
        <p:nvSpPr>
          <p:cNvPr id="253" name="CustomShape 1"/>
          <p:cNvSpPr/>
          <p:nvPr/>
        </p:nvSpPr>
        <p:spPr>
          <a:xfrm>
            <a:off x="3238560" y="5000760"/>
            <a:ext cx="61434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</a:rPr>
              <a:t>Das T-Shirt ist </a:t>
            </a:r>
            <a:r>
              <a:rPr b="0" lang="en-US" sz="4800" spc="-1" strike="noStrike">
                <a:solidFill>
                  <a:srgbClr val="ff0000"/>
                </a:solidFill>
                <a:latin typeface="Arial"/>
              </a:rPr>
              <a:t>billig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254" name="CustomShape 2"/>
          <p:cNvSpPr/>
          <p:nvPr/>
        </p:nvSpPr>
        <p:spPr>
          <a:xfrm>
            <a:off x="8381880" y="2428920"/>
            <a:ext cx="1356840" cy="856800"/>
          </a:xfrm>
          <a:prstGeom prst="borderCallout2">
            <a:avLst>
              <a:gd name="adj1" fmla="val 17524"/>
              <a:gd name="adj2" fmla="val -2138"/>
              <a:gd name="adj3" fmla="val 18750"/>
              <a:gd name="adj4" fmla="val -16667"/>
              <a:gd name="adj5" fmla="val -40510"/>
              <a:gd name="adj6" fmla="val -2266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latin typeface="Century Gothic"/>
              </a:rPr>
              <a:t>5 €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" dur="indefinite" restart="never" nodeType="tmRoot">
          <p:childTnLst>
            <p:seq>
              <p:cTn id="25" dur="indefinite" nodeType="mainSeq">
                <p:childTnLst>
                  <p:par>
                    <p:cTn id="26" nodeType="clickEffect" fill="hold">
                      <p:stCondLst>
                        <p:cond delay="indefinite"/>
                      </p:stCondLst>
                      <p:childTnLst>
                        <p:par>
                          <p:cTn id="2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0" dur="500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Picture 3" descr="C:\Users\Pierre\Desktop\VERT.jpg"/>
          <p:cNvPicPr/>
          <p:nvPr/>
        </p:nvPicPr>
        <p:blipFill>
          <a:blip r:embed="rId1"/>
          <a:stretch/>
        </p:blipFill>
        <p:spPr>
          <a:xfrm>
            <a:off x="4024440" y="571680"/>
            <a:ext cx="4857480" cy="4009680"/>
          </a:xfrm>
          <a:prstGeom prst="rect">
            <a:avLst/>
          </a:prstGeom>
          <a:ln>
            <a:noFill/>
          </a:ln>
        </p:spPr>
      </p:pic>
      <p:sp>
        <p:nvSpPr>
          <p:cNvPr id="256" name="CustomShape 1"/>
          <p:cNvSpPr/>
          <p:nvPr/>
        </p:nvSpPr>
        <p:spPr>
          <a:xfrm>
            <a:off x="3238560" y="5000760"/>
            <a:ext cx="61434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</a:rPr>
              <a:t>Das T-Shirt ist </a:t>
            </a:r>
            <a:r>
              <a:rPr b="0" lang="en-US" sz="4800" spc="-1" strike="noStrike">
                <a:solidFill>
                  <a:srgbClr val="ff0000"/>
                </a:solidFill>
                <a:latin typeface="Arial"/>
              </a:rPr>
              <a:t>teuer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8381880" y="2428920"/>
            <a:ext cx="1356840" cy="856800"/>
          </a:xfrm>
          <a:prstGeom prst="borderCallout2">
            <a:avLst>
              <a:gd name="adj1" fmla="val 17524"/>
              <a:gd name="adj2" fmla="val -2138"/>
              <a:gd name="adj3" fmla="val 18750"/>
              <a:gd name="adj4" fmla="val -16667"/>
              <a:gd name="adj5" fmla="val -40510"/>
              <a:gd name="adj6" fmla="val -2266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latin typeface="Century Gothic"/>
              </a:rPr>
              <a:t>50 €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" dur="indefinite" restart="never" nodeType="tmRoot">
          <p:childTnLst>
            <p:seq>
              <p:cTn id="32" dur="indefinite" nodeType="mainSeq">
                <p:childTnLst>
                  <p:par>
                    <p:cTn id="33" nodeType="clickEffect" fill="hold">
                      <p:stCondLst>
                        <p:cond delay="indefinite"/>
                      </p:stCondLst>
                      <p:childTnLst>
                        <p:par>
                          <p:cTn id="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7" dur="500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Thème6</Template>
  <TotalTime>177</TotalTime>
  <Application>LibreOffice/6.3.4.2$Linux_X86_64 LibreOffice_project/60da17e045e08f1793c57c00ba83cdfce946d0aa</Application>
  <Words>151</Words>
  <Paragraphs>94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2008-10-12T22:42:52Z</dcterms:created>
  <dc:creator>Timm Düsterhöft</dc:creator>
  <dc:description/>
  <dc:language>en-US</dc:language>
  <cp:lastModifiedBy>Pierre Binet</cp:lastModifiedBy>
  <dcterms:modified xsi:type="dcterms:W3CDTF">2017-02-01T16:02:57Z</dcterms:modified>
  <cp:revision>25</cp:revision>
  <dc:subject/>
  <dc:title>Folie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12</vt:i4>
  </property>
  <property fmtid="{D5CDD505-2E9C-101B-9397-08002B2CF9AE}" pid="8" name="PresentationFormat">
    <vt:lpwstr>Grand écran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13</vt:i4>
  </property>
</Properties>
</file>