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Neue</a:t>
            </a:r>
            <a:r>
              <a:rPr lang="en-IE" dirty="0" smtClean="0"/>
              <a:t> </a:t>
            </a:r>
            <a:r>
              <a:rPr lang="en-IE" dirty="0" err="1" smtClean="0"/>
              <a:t>Technologien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800" dirty="0" err="1"/>
              <a:t>Eine</a:t>
            </a:r>
            <a:r>
              <a:rPr lang="en-IE" sz="1800" dirty="0"/>
              <a:t> </a:t>
            </a:r>
            <a:r>
              <a:rPr lang="en-IE" sz="1800" dirty="0" err="1"/>
              <a:t>Übung</a:t>
            </a:r>
            <a:r>
              <a:rPr lang="en-IE" sz="1800" dirty="0"/>
              <a:t> </a:t>
            </a:r>
            <a:r>
              <a:rPr lang="en-IE" sz="1800" dirty="0" err="1"/>
              <a:t>zur</a:t>
            </a:r>
            <a:r>
              <a:rPr lang="en-IE" sz="1800" dirty="0"/>
              <a:t> </a:t>
            </a:r>
            <a:r>
              <a:rPr lang="en-IE" sz="1800" dirty="0" err="1" smtClean="0"/>
              <a:t>Adjektivdeklination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5" y="2366963"/>
            <a:ext cx="5134750" cy="3424237"/>
          </a:xfrm>
        </p:spPr>
      </p:pic>
    </p:spTree>
    <p:extLst>
      <p:ext uri="{BB962C8B-B14F-4D97-AF65-F5344CB8AC3E}">
        <p14:creationId xmlns:p14="http://schemas.microsoft.com/office/powerpoint/2010/main" val="7652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smtClean="0"/>
              <a:t>d</a:t>
            </a:r>
            <a:r>
              <a:rPr lang="en-IE" dirty="0" smtClean="0"/>
              <a:t>ie</a:t>
            </a:r>
            <a:r>
              <a:rPr lang="en-IE" dirty="0" smtClean="0"/>
              <a:t> </a:t>
            </a:r>
            <a:r>
              <a:rPr lang="en-IE" dirty="0" err="1" smtClean="0"/>
              <a:t>neuest</a:t>
            </a:r>
            <a:r>
              <a:rPr lang="en-IE" dirty="0" smtClean="0"/>
              <a:t>___ </a:t>
            </a:r>
            <a:r>
              <a:rPr lang="en-IE" dirty="0" err="1" smtClean="0"/>
              <a:t>musik</a:t>
            </a:r>
            <a:r>
              <a:rPr lang="en-IE" dirty="0" smtClean="0"/>
              <a:t> auf </a:t>
            </a:r>
            <a:r>
              <a:rPr lang="en-IE" dirty="0" err="1" smtClean="0"/>
              <a:t>dem</a:t>
            </a:r>
            <a:r>
              <a:rPr lang="en-IE" dirty="0" smtClean="0"/>
              <a:t> Handy </a:t>
            </a:r>
            <a:r>
              <a:rPr lang="en-IE" dirty="0" err="1" smtClean="0"/>
              <a:t>speichern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neueste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</a:t>
            </a:r>
            <a:r>
              <a:rPr lang="en-IE" dirty="0" err="1" smtClean="0"/>
              <a:t>Feminin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99" y="2366963"/>
            <a:ext cx="4158002" cy="3424237"/>
          </a:xfrm>
        </p:spPr>
      </p:pic>
    </p:spTree>
    <p:extLst>
      <p:ext uri="{BB962C8B-B14F-4D97-AF65-F5344CB8AC3E}">
        <p14:creationId xmlns:p14="http://schemas.microsoft.com/office/powerpoint/2010/main" val="9646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/>
              <a:t>Shazam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die </a:t>
            </a:r>
            <a:r>
              <a:rPr lang="en-IE" dirty="0" err="1" smtClean="0"/>
              <a:t>titel</a:t>
            </a:r>
            <a:r>
              <a:rPr lang="en-IE" dirty="0" smtClean="0"/>
              <a:t> von </a:t>
            </a:r>
            <a:r>
              <a:rPr lang="en-IE" dirty="0" err="1" smtClean="0"/>
              <a:t>unbekannt</a:t>
            </a:r>
            <a:r>
              <a:rPr lang="en-IE" dirty="0" smtClean="0"/>
              <a:t>___ </a:t>
            </a:r>
            <a:r>
              <a:rPr lang="en-IE" dirty="0" err="1" smtClean="0"/>
              <a:t>Musik</a:t>
            </a:r>
            <a:r>
              <a:rPr lang="en-IE" dirty="0" smtClean="0"/>
              <a:t> </a:t>
            </a:r>
            <a:r>
              <a:rPr lang="en-IE" dirty="0" err="1" smtClean="0"/>
              <a:t>herausfinden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Unbekannter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</a:t>
            </a:r>
            <a:r>
              <a:rPr lang="en-IE" dirty="0" err="1" smtClean="0"/>
              <a:t>Feminin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64" y="2366963"/>
            <a:ext cx="2946672" cy="3424237"/>
          </a:xfrm>
        </p:spPr>
      </p:pic>
    </p:spTree>
    <p:extLst>
      <p:ext uri="{BB962C8B-B14F-4D97-AF65-F5344CB8AC3E}">
        <p14:creationId xmlns:p14="http://schemas.microsoft.com/office/powerpoint/2010/main" val="16272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Skype </a:t>
            </a:r>
            <a:r>
              <a:rPr lang="en-IE" dirty="0" err="1" smtClean="0"/>
              <a:t>ist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err="1"/>
              <a:t>e</a:t>
            </a:r>
            <a:r>
              <a:rPr lang="en-IE" dirty="0" smtClean="0"/>
              <a:t> </a:t>
            </a:r>
            <a:r>
              <a:rPr lang="en-IE" dirty="0" err="1" smtClean="0"/>
              <a:t>kostenlos</a:t>
            </a:r>
            <a:r>
              <a:rPr lang="en-IE" dirty="0" smtClean="0"/>
              <a:t>___ </a:t>
            </a:r>
            <a:r>
              <a:rPr lang="en-IE" dirty="0" err="1" smtClean="0"/>
              <a:t>Anwendung</a:t>
            </a:r>
            <a:r>
              <a:rPr lang="en-IE" dirty="0" smtClean="0"/>
              <a:t>, </a:t>
            </a:r>
            <a:r>
              <a:rPr lang="en-IE" dirty="0" err="1" smtClean="0"/>
              <a:t>mit</a:t>
            </a:r>
            <a:r>
              <a:rPr lang="en-IE" dirty="0" smtClean="0"/>
              <a:t> der man </a:t>
            </a:r>
            <a:r>
              <a:rPr lang="en-IE" dirty="0" err="1" smtClean="0"/>
              <a:t>umsonst</a:t>
            </a:r>
            <a:r>
              <a:rPr lang="en-IE" dirty="0" smtClean="0"/>
              <a:t> </a:t>
            </a:r>
            <a:r>
              <a:rPr lang="en-IE" dirty="0" err="1" smtClean="0"/>
              <a:t>telefonieren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kostenlose</a:t>
            </a:r>
            <a:endParaRPr lang="en-IE" dirty="0" smtClean="0"/>
          </a:p>
          <a:p>
            <a:r>
              <a:rPr lang="en-IE" dirty="0" err="1" smtClean="0"/>
              <a:t>Nominativ</a:t>
            </a:r>
            <a:r>
              <a:rPr lang="en-IE" dirty="0" smtClean="0"/>
              <a:t> (</a:t>
            </a:r>
            <a:r>
              <a:rPr lang="en-IE" dirty="0" err="1" smtClean="0"/>
              <a:t>sein</a:t>
            </a:r>
            <a:r>
              <a:rPr lang="en-IE" dirty="0" smtClean="0"/>
              <a:t>)/</a:t>
            </a:r>
            <a:r>
              <a:rPr lang="en-IE" dirty="0" err="1" smtClean="0"/>
              <a:t>Feminin</a:t>
            </a:r>
            <a:endParaRPr lang="en-IE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7464"/>
            <a:ext cx="5105400" cy="2863234"/>
          </a:xfrm>
        </p:spPr>
      </p:pic>
    </p:spTree>
    <p:extLst>
      <p:ext uri="{BB962C8B-B14F-4D97-AF65-F5344CB8AC3E}">
        <p14:creationId xmlns:p14="http://schemas.microsoft.com/office/powerpoint/2010/main" val="923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Es</a:t>
            </a:r>
            <a:r>
              <a:rPr lang="en-IE" dirty="0" smtClean="0"/>
              <a:t> </a:t>
            </a:r>
            <a:r>
              <a:rPr lang="en-IE" dirty="0" err="1" smtClean="0"/>
              <a:t>gibt</a:t>
            </a:r>
            <a:r>
              <a:rPr lang="en-IE" dirty="0" smtClean="0"/>
              <a:t> </a:t>
            </a:r>
            <a:r>
              <a:rPr lang="en-IE" dirty="0" err="1" smtClean="0"/>
              <a:t>auch</a:t>
            </a:r>
            <a:r>
              <a:rPr lang="en-IE" dirty="0" smtClean="0"/>
              <a:t> </a:t>
            </a:r>
            <a:r>
              <a:rPr lang="en-IE" dirty="0" err="1" smtClean="0"/>
              <a:t>viele</a:t>
            </a:r>
            <a:r>
              <a:rPr lang="en-IE" dirty="0" smtClean="0"/>
              <a:t> cool___ </a:t>
            </a:r>
            <a:r>
              <a:rPr lang="en-IE" dirty="0" err="1" smtClean="0"/>
              <a:t>Spiele</a:t>
            </a:r>
            <a:r>
              <a:rPr lang="en-IE" dirty="0" smtClean="0"/>
              <a:t> auf </a:t>
            </a:r>
            <a:r>
              <a:rPr lang="en-IE" dirty="0" err="1" smtClean="0"/>
              <a:t>dem</a:t>
            </a:r>
            <a:r>
              <a:rPr lang="en-IE" dirty="0" smtClean="0"/>
              <a:t> Smartphone.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Coole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Plural</a:t>
            </a:r>
            <a:endParaRPr lang="en-IE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21991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Sogar</a:t>
            </a:r>
            <a:r>
              <a:rPr lang="en-IE" dirty="0" smtClean="0"/>
              <a:t> </a:t>
            </a:r>
            <a:r>
              <a:rPr lang="en-IE" dirty="0" smtClean="0"/>
              <a:t>d</a:t>
            </a:r>
            <a:r>
              <a:rPr lang="en-IE" dirty="0" smtClean="0"/>
              <a:t>ie</a:t>
            </a:r>
            <a:r>
              <a:rPr lang="en-IE" dirty="0" smtClean="0"/>
              <a:t> </a:t>
            </a:r>
            <a:r>
              <a:rPr lang="en-IE" dirty="0" err="1" smtClean="0"/>
              <a:t>aktuellst</a:t>
            </a:r>
            <a:r>
              <a:rPr lang="en-IE" dirty="0" smtClean="0"/>
              <a:t>___ </a:t>
            </a:r>
            <a:r>
              <a:rPr lang="en-IE" dirty="0" err="1" smtClean="0"/>
              <a:t>Filme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mir</a:t>
            </a:r>
            <a:r>
              <a:rPr lang="en-IE" dirty="0" smtClean="0"/>
              <a:t> auf </a:t>
            </a:r>
            <a:r>
              <a:rPr lang="en-IE" dirty="0" err="1" smtClean="0"/>
              <a:t>d</a:t>
            </a:r>
            <a:r>
              <a:rPr lang="en-IE" dirty="0" err="1" smtClean="0"/>
              <a:t>em</a:t>
            </a:r>
            <a:r>
              <a:rPr lang="en-IE" dirty="0" smtClean="0"/>
              <a:t> Handy </a:t>
            </a:r>
            <a:r>
              <a:rPr lang="en-IE" dirty="0" err="1" smtClean="0"/>
              <a:t>ansehen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smtClean="0"/>
              <a:t>Die </a:t>
            </a:r>
            <a:r>
              <a:rPr lang="en-IE" dirty="0" err="1" smtClean="0"/>
              <a:t>aktuellsten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</a:t>
            </a:r>
            <a:r>
              <a:rPr lang="en-IE" dirty="0" smtClean="0"/>
              <a:t>Plural</a:t>
            </a:r>
            <a:endParaRPr lang="en-IE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02731"/>
            <a:ext cx="5105400" cy="2552700"/>
          </a:xfrm>
        </p:spPr>
      </p:pic>
    </p:spTree>
    <p:extLst>
      <p:ext uri="{BB962C8B-B14F-4D97-AF65-F5344CB8AC3E}">
        <p14:creationId xmlns:p14="http://schemas.microsoft.com/office/powerpoint/2010/main" val="22826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Im</a:t>
            </a:r>
            <a:r>
              <a:rPr lang="en-IE" dirty="0" smtClean="0"/>
              <a:t> </a:t>
            </a:r>
            <a:r>
              <a:rPr lang="en-IE" dirty="0" err="1" smtClean="0"/>
              <a:t>Telefonbuch</a:t>
            </a:r>
            <a:r>
              <a:rPr lang="en-IE" dirty="0" smtClean="0"/>
              <a:t> </a:t>
            </a:r>
            <a:r>
              <a:rPr lang="en-IE" dirty="0" err="1" smtClean="0"/>
              <a:t>finde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die </a:t>
            </a:r>
            <a:r>
              <a:rPr lang="en-IE" dirty="0" err="1" smtClean="0"/>
              <a:t>nummern</a:t>
            </a:r>
            <a:r>
              <a:rPr lang="en-IE" dirty="0" smtClean="0"/>
              <a:t> von </a:t>
            </a:r>
            <a:r>
              <a:rPr lang="en-IE" dirty="0" err="1" smtClean="0"/>
              <a:t>mein</a:t>
            </a:r>
            <a:r>
              <a:rPr lang="en-IE" dirty="0" err="1" smtClean="0"/>
              <a:t>en</a:t>
            </a:r>
            <a:r>
              <a:rPr lang="en-IE" dirty="0" smtClean="0"/>
              <a:t> </a:t>
            </a:r>
            <a:r>
              <a:rPr lang="en-IE" dirty="0" smtClean="0"/>
              <a:t>gut___ </a:t>
            </a:r>
            <a:r>
              <a:rPr lang="en-IE" dirty="0" err="1" smtClean="0"/>
              <a:t>Freunden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guten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Plural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09" y="2366963"/>
            <a:ext cx="1925182" cy="3424237"/>
          </a:xfrm>
        </p:spPr>
      </p:pic>
    </p:spTree>
    <p:extLst>
      <p:ext uri="{BB962C8B-B14F-4D97-AF65-F5344CB8AC3E}">
        <p14:creationId xmlns:p14="http://schemas.microsoft.com/office/powerpoint/2010/main" val="18349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Auf </a:t>
            </a:r>
            <a:r>
              <a:rPr lang="en-IE" dirty="0" err="1" smtClean="0"/>
              <a:t>meinem</a:t>
            </a:r>
            <a:r>
              <a:rPr lang="en-IE" dirty="0" smtClean="0"/>
              <a:t> </a:t>
            </a:r>
            <a:r>
              <a:rPr lang="en-IE" dirty="0" err="1" smtClean="0"/>
              <a:t>neu</a:t>
            </a:r>
            <a:r>
              <a:rPr lang="en-IE" dirty="0" smtClean="0"/>
              <a:t>___ Handy </a:t>
            </a:r>
            <a:r>
              <a:rPr lang="en-IE" dirty="0" err="1" smtClean="0"/>
              <a:t>habe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sooooo</a:t>
            </a:r>
            <a:r>
              <a:rPr lang="en-IE" dirty="0" smtClean="0"/>
              <a:t> </a:t>
            </a:r>
            <a:r>
              <a:rPr lang="en-IE" dirty="0" err="1" smtClean="0"/>
              <a:t>viele</a:t>
            </a:r>
            <a:r>
              <a:rPr lang="en-IE" dirty="0" smtClean="0"/>
              <a:t> </a:t>
            </a:r>
            <a:r>
              <a:rPr lang="en-IE" dirty="0" err="1" smtClean="0"/>
              <a:t>Anwendungen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neuen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Neutral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3" y="2366963"/>
            <a:ext cx="4823134" cy="3424237"/>
          </a:xfrm>
        </p:spPr>
      </p:pic>
    </p:spTree>
    <p:extLst>
      <p:ext uri="{BB962C8B-B14F-4D97-AF65-F5344CB8AC3E}">
        <p14:creationId xmlns:p14="http://schemas.microsoft.com/office/powerpoint/2010/main" val="39208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Natürlich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es</a:t>
            </a:r>
            <a:r>
              <a:rPr lang="en-IE" dirty="0" smtClean="0"/>
              <a:t> </a:t>
            </a:r>
            <a:r>
              <a:rPr lang="en-IE" dirty="0" err="1" smtClean="0"/>
              <a:t>auch</a:t>
            </a:r>
            <a:r>
              <a:rPr lang="en-IE" dirty="0" smtClean="0"/>
              <a:t> </a:t>
            </a:r>
            <a:r>
              <a:rPr lang="en-IE" dirty="0" err="1" smtClean="0"/>
              <a:t>als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ganz</a:t>
            </a:r>
            <a:r>
              <a:rPr lang="en-IE" dirty="0" smtClean="0"/>
              <a:t> Normal____ </a:t>
            </a:r>
            <a:r>
              <a:rPr lang="en-IE" dirty="0" err="1" smtClean="0"/>
              <a:t>Telefon</a:t>
            </a:r>
            <a:r>
              <a:rPr lang="en-IE" dirty="0" smtClean="0"/>
              <a:t> </a:t>
            </a:r>
            <a:r>
              <a:rPr lang="en-IE" dirty="0" err="1" smtClean="0"/>
              <a:t>benutzen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normales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Neutral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</p:spTree>
    <p:extLst>
      <p:ext uri="{BB962C8B-B14F-4D97-AF65-F5344CB8AC3E}">
        <p14:creationId xmlns:p14="http://schemas.microsoft.com/office/powerpoint/2010/main" val="12275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/>
              <a:t>dies</a:t>
            </a:r>
            <a:r>
              <a:rPr lang="en-IE" dirty="0" err="1" smtClean="0"/>
              <a:t>er</a:t>
            </a:r>
            <a:r>
              <a:rPr lang="en-IE" dirty="0" smtClean="0"/>
              <a:t> </a:t>
            </a:r>
            <a:r>
              <a:rPr lang="en-IE" dirty="0" err="1" smtClean="0"/>
              <a:t>neu</a:t>
            </a:r>
            <a:r>
              <a:rPr lang="en-IE" dirty="0" smtClean="0"/>
              <a:t>___ </a:t>
            </a:r>
            <a:r>
              <a:rPr lang="en-IE" dirty="0" err="1" smtClean="0"/>
              <a:t>technologie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immer</a:t>
            </a:r>
            <a:r>
              <a:rPr lang="en-IE" dirty="0" smtClean="0"/>
              <a:t> online </a:t>
            </a:r>
            <a:r>
              <a:rPr lang="en-IE" dirty="0" err="1" smtClean="0"/>
              <a:t>sein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neuen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</a:t>
            </a:r>
            <a:r>
              <a:rPr lang="en-IE" dirty="0" err="1" smtClean="0"/>
              <a:t>Feminin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3188"/>
            <a:ext cx="5105400" cy="2871787"/>
          </a:xfrm>
        </p:spPr>
      </p:pic>
    </p:spTree>
    <p:extLst>
      <p:ext uri="{BB962C8B-B14F-4D97-AF65-F5344CB8AC3E}">
        <p14:creationId xmlns:p14="http://schemas.microsoft.com/office/powerpoint/2010/main" val="307681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Alle</a:t>
            </a:r>
            <a:r>
              <a:rPr lang="en-IE" dirty="0" smtClean="0"/>
              <a:t> </a:t>
            </a:r>
            <a:r>
              <a:rPr lang="en-IE" dirty="0" err="1" smtClean="0"/>
              <a:t>leute</a:t>
            </a:r>
            <a:r>
              <a:rPr lang="en-IE" dirty="0" smtClean="0"/>
              <a:t>, die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neu</a:t>
            </a:r>
            <a:r>
              <a:rPr lang="en-IE" dirty="0" smtClean="0"/>
              <a:t>___ handy </a:t>
            </a:r>
            <a:r>
              <a:rPr lang="en-IE" dirty="0" err="1" smtClean="0"/>
              <a:t>brauchen</a:t>
            </a:r>
            <a:r>
              <a:rPr lang="en-IE" dirty="0" smtClean="0"/>
              <a:t>, </a:t>
            </a:r>
            <a:r>
              <a:rPr lang="en-IE" dirty="0" err="1" smtClean="0"/>
              <a:t>sollten</a:t>
            </a:r>
            <a:r>
              <a:rPr lang="en-IE" dirty="0" smtClean="0"/>
              <a:t> smartphone </a:t>
            </a:r>
            <a:r>
              <a:rPr lang="en-IE" dirty="0" err="1" smtClean="0"/>
              <a:t>kaufen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neues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Neutral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750344"/>
            <a:ext cx="3409950" cy="2657475"/>
          </a:xfrm>
        </p:spPr>
      </p:pic>
    </p:spTree>
    <p:extLst>
      <p:ext uri="{BB962C8B-B14F-4D97-AF65-F5344CB8AC3E}">
        <p14:creationId xmlns:p14="http://schemas.microsoft.com/office/powerpoint/2010/main" val="4221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/>
              <a:t>mein</a:t>
            </a:r>
            <a:r>
              <a:rPr lang="en-IE" dirty="0" err="1" smtClean="0"/>
              <a:t>em</a:t>
            </a:r>
            <a:r>
              <a:rPr lang="en-IE" dirty="0" smtClean="0"/>
              <a:t> </a:t>
            </a:r>
            <a:r>
              <a:rPr lang="en-IE" dirty="0" err="1" smtClean="0"/>
              <a:t>neu</a:t>
            </a:r>
            <a:r>
              <a:rPr lang="en-IE" dirty="0" smtClean="0"/>
              <a:t>___ Smartphone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viel</a:t>
            </a:r>
            <a:r>
              <a:rPr lang="en-IE" dirty="0" smtClean="0"/>
              <a:t> </a:t>
            </a:r>
            <a:r>
              <a:rPr lang="en-IE" dirty="0" err="1" smtClean="0"/>
              <a:t>machen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7281"/>
            <a:ext cx="5105400" cy="34036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neuen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Neutral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40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Es</a:t>
            </a:r>
            <a:r>
              <a:rPr lang="en-IE" dirty="0" smtClean="0"/>
              <a:t> hat </a:t>
            </a:r>
            <a:r>
              <a:rPr lang="en-IE" dirty="0" err="1" smtClean="0"/>
              <a:t>viele</a:t>
            </a:r>
            <a:r>
              <a:rPr lang="en-IE" dirty="0" smtClean="0"/>
              <a:t> </a:t>
            </a:r>
            <a:r>
              <a:rPr lang="en-IE" dirty="0" err="1" smtClean="0"/>
              <a:t>nützlich</a:t>
            </a:r>
            <a:r>
              <a:rPr lang="en-IE" dirty="0" smtClean="0"/>
              <a:t>___ </a:t>
            </a:r>
            <a:r>
              <a:rPr lang="en-IE" dirty="0" err="1" smtClean="0"/>
              <a:t>Anwendungen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Nützliche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Plural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147646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smtClean="0"/>
              <a:t>d</a:t>
            </a:r>
            <a:r>
              <a:rPr lang="en-IE" dirty="0" smtClean="0"/>
              <a:t>er</a:t>
            </a:r>
            <a:r>
              <a:rPr lang="en-IE" dirty="0" smtClean="0"/>
              <a:t> </a:t>
            </a:r>
            <a:r>
              <a:rPr lang="en-IE" dirty="0" smtClean="0"/>
              <a:t>toll___ </a:t>
            </a:r>
            <a:r>
              <a:rPr lang="en-IE" dirty="0" err="1" smtClean="0"/>
              <a:t>Kamera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superscharfe</a:t>
            </a:r>
            <a:r>
              <a:rPr lang="en-IE" dirty="0" smtClean="0"/>
              <a:t> </a:t>
            </a:r>
            <a:r>
              <a:rPr lang="en-IE" dirty="0" err="1" smtClean="0"/>
              <a:t>Fotos</a:t>
            </a:r>
            <a:r>
              <a:rPr lang="en-IE" dirty="0" smtClean="0"/>
              <a:t> </a:t>
            </a:r>
            <a:r>
              <a:rPr lang="en-IE" dirty="0" err="1" smtClean="0"/>
              <a:t>machen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tollen</a:t>
            </a:r>
            <a:endParaRPr lang="en-IE" dirty="0" smtClean="0"/>
          </a:p>
          <a:p>
            <a:r>
              <a:rPr lang="en-IE" dirty="0" err="1" smtClean="0"/>
              <a:t>Dativ</a:t>
            </a:r>
            <a:r>
              <a:rPr lang="en-IE" dirty="0" smtClean="0"/>
              <a:t>/ </a:t>
            </a:r>
            <a:r>
              <a:rPr lang="en-IE" dirty="0" err="1" smtClean="0"/>
              <a:t>Feminin</a:t>
            </a:r>
            <a:endParaRPr lang="en-IE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36766"/>
            <a:ext cx="5105400" cy="2884630"/>
          </a:xfrm>
        </p:spPr>
      </p:pic>
    </p:spTree>
    <p:extLst>
      <p:ext uri="{BB962C8B-B14F-4D97-AF65-F5344CB8AC3E}">
        <p14:creationId xmlns:p14="http://schemas.microsoft.com/office/powerpoint/2010/main" val="2971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</a:t>
            </a:r>
            <a:r>
              <a:rPr lang="en-IE" dirty="0" smtClean="0"/>
              <a:t>er</a:t>
            </a:r>
            <a:r>
              <a:rPr lang="en-IE" dirty="0" smtClean="0"/>
              <a:t> </a:t>
            </a:r>
            <a:r>
              <a:rPr lang="en-IE" dirty="0" err="1" smtClean="0"/>
              <a:t>Praktisch</a:t>
            </a:r>
            <a:r>
              <a:rPr lang="en-IE" dirty="0" smtClean="0"/>
              <a:t>___ </a:t>
            </a:r>
            <a:r>
              <a:rPr lang="en-IE" dirty="0" err="1" smtClean="0"/>
              <a:t>Wecker</a:t>
            </a:r>
            <a:r>
              <a:rPr lang="en-IE" dirty="0" smtClean="0"/>
              <a:t> </a:t>
            </a:r>
            <a:r>
              <a:rPr lang="en-IE" dirty="0" err="1" smtClean="0"/>
              <a:t>weckt</a:t>
            </a:r>
            <a:r>
              <a:rPr lang="en-IE" dirty="0" smtClean="0"/>
              <a:t> </a:t>
            </a:r>
            <a:r>
              <a:rPr lang="en-IE" dirty="0" err="1" smtClean="0"/>
              <a:t>mich</a:t>
            </a:r>
            <a:r>
              <a:rPr lang="en-IE" dirty="0" smtClean="0"/>
              <a:t> </a:t>
            </a:r>
            <a:r>
              <a:rPr lang="en-IE" dirty="0" err="1" smtClean="0"/>
              <a:t>jeden</a:t>
            </a:r>
            <a:r>
              <a:rPr lang="en-IE" dirty="0" smtClean="0"/>
              <a:t> </a:t>
            </a:r>
            <a:r>
              <a:rPr lang="en-IE" dirty="0" err="1" smtClean="0"/>
              <a:t>morgen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praktische</a:t>
            </a:r>
            <a:endParaRPr lang="en-IE" dirty="0" smtClean="0"/>
          </a:p>
          <a:p>
            <a:r>
              <a:rPr lang="en-IE" dirty="0" err="1" smtClean="0"/>
              <a:t>Nominativ</a:t>
            </a:r>
            <a:r>
              <a:rPr lang="en-IE" dirty="0" smtClean="0"/>
              <a:t>/ </a:t>
            </a:r>
            <a:r>
              <a:rPr lang="en-IE" dirty="0" err="1" smtClean="0"/>
              <a:t>Maskulin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</p:spTree>
    <p:extLst>
      <p:ext uri="{BB962C8B-B14F-4D97-AF65-F5344CB8AC3E}">
        <p14:creationId xmlns:p14="http://schemas.microsoft.com/office/powerpoint/2010/main" val="15435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Die </a:t>
            </a:r>
            <a:r>
              <a:rPr lang="en-IE" dirty="0" err="1" smtClean="0"/>
              <a:t>Wetterapp</a:t>
            </a:r>
            <a:r>
              <a:rPr lang="en-IE" dirty="0" smtClean="0"/>
              <a:t> </a:t>
            </a:r>
            <a:r>
              <a:rPr lang="en-IE" dirty="0" err="1" smtClean="0"/>
              <a:t>zeigt</a:t>
            </a:r>
            <a:r>
              <a:rPr lang="en-IE" dirty="0" smtClean="0"/>
              <a:t> </a:t>
            </a:r>
            <a:r>
              <a:rPr lang="en-IE" dirty="0" err="1" smtClean="0"/>
              <a:t>mir</a:t>
            </a:r>
            <a:r>
              <a:rPr lang="en-IE" dirty="0" smtClean="0"/>
              <a:t> </a:t>
            </a:r>
            <a:r>
              <a:rPr lang="en-IE" dirty="0" err="1" smtClean="0"/>
              <a:t>immer</a:t>
            </a:r>
            <a:r>
              <a:rPr lang="en-IE" dirty="0" smtClean="0"/>
              <a:t>, </a:t>
            </a:r>
            <a:r>
              <a:rPr lang="en-IE" dirty="0" err="1" smtClean="0"/>
              <a:t>ob</a:t>
            </a:r>
            <a:r>
              <a:rPr lang="en-IE" dirty="0" smtClean="0"/>
              <a:t> </a:t>
            </a:r>
            <a:r>
              <a:rPr lang="en-IE" dirty="0" err="1" smtClean="0"/>
              <a:t>es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smtClean="0"/>
              <a:t>warm___ </a:t>
            </a:r>
            <a:r>
              <a:rPr lang="en-IE" dirty="0" err="1" smtClean="0"/>
              <a:t>oder</a:t>
            </a:r>
            <a:r>
              <a:rPr lang="en-IE" dirty="0" smtClean="0"/>
              <a:t> </a:t>
            </a:r>
            <a:r>
              <a:rPr lang="en-IE" dirty="0" err="1" smtClean="0"/>
              <a:t>Kalt</a:t>
            </a:r>
            <a:r>
              <a:rPr lang="en-IE" dirty="0" smtClean="0"/>
              <a:t>___ Tag </a:t>
            </a:r>
            <a:r>
              <a:rPr lang="en-IE" dirty="0" err="1" smtClean="0"/>
              <a:t>ist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Ein</a:t>
            </a:r>
            <a:r>
              <a:rPr lang="en-IE" dirty="0" smtClean="0"/>
              <a:t> warmer </a:t>
            </a:r>
            <a:r>
              <a:rPr lang="en-IE" dirty="0" err="1" smtClean="0"/>
              <a:t>oder</a:t>
            </a:r>
            <a:r>
              <a:rPr lang="en-IE" dirty="0" smtClean="0"/>
              <a:t> </a:t>
            </a:r>
            <a:r>
              <a:rPr lang="en-IE" dirty="0" err="1" smtClean="0"/>
              <a:t>kalter</a:t>
            </a:r>
            <a:r>
              <a:rPr lang="en-IE" dirty="0" smtClean="0"/>
              <a:t> </a:t>
            </a:r>
          </a:p>
          <a:p>
            <a:r>
              <a:rPr lang="en-IE" dirty="0" err="1" smtClean="0"/>
              <a:t>Nominativ</a:t>
            </a:r>
            <a:r>
              <a:rPr lang="en-IE" dirty="0"/>
              <a:t> </a:t>
            </a:r>
            <a:r>
              <a:rPr lang="en-IE" dirty="0" smtClean="0"/>
              <a:t>(</a:t>
            </a:r>
            <a:r>
              <a:rPr lang="en-IE" dirty="0" err="1" smtClean="0"/>
              <a:t>sein</a:t>
            </a:r>
            <a:r>
              <a:rPr lang="en-IE" dirty="0" smtClean="0"/>
              <a:t>)/ </a:t>
            </a:r>
            <a:r>
              <a:rPr lang="en-IE" dirty="0" err="1" smtClean="0"/>
              <a:t>Maskulin</a:t>
            </a:r>
            <a:endParaRPr lang="en-IE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83359"/>
            <a:ext cx="5105400" cy="2991445"/>
          </a:xfrm>
        </p:spPr>
      </p:pic>
    </p:spTree>
    <p:extLst>
      <p:ext uri="{BB962C8B-B14F-4D97-AF65-F5344CB8AC3E}">
        <p14:creationId xmlns:p14="http://schemas.microsoft.com/office/powerpoint/2010/main" val="38718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</a:t>
            </a:r>
            <a:r>
              <a:rPr lang="en-IE" dirty="0" smtClean="0"/>
              <a:t>en</a:t>
            </a:r>
            <a:r>
              <a:rPr lang="en-IE" dirty="0" smtClean="0"/>
              <a:t> </a:t>
            </a:r>
            <a:r>
              <a:rPr lang="en-IE" dirty="0" err="1" smtClean="0"/>
              <a:t>groß</a:t>
            </a:r>
            <a:r>
              <a:rPr lang="en-IE" dirty="0" smtClean="0"/>
              <a:t>___ </a:t>
            </a:r>
            <a:r>
              <a:rPr lang="en-IE" dirty="0" err="1" smtClean="0"/>
              <a:t>Bildschirm</a:t>
            </a:r>
            <a:r>
              <a:rPr lang="en-IE" dirty="0" smtClean="0"/>
              <a:t> </a:t>
            </a:r>
            <a:r>
              <a:rPr lang="en-IE" dirty="0" err="1" smtClean="0"/>
              <a:t>finde</a:t>
            </a:r>
            <a:r>
              <a:rPr lang="en-IE" dirty="0" smtClean="0"/>
              <a:t> </a:t>
            </a:r>
            <a:r>
              <a:rPr lang="en-IE" dirty="0" err="1" smtClean="0"/>
              <a:t>ich</a:t>
            </a:r>
            <a:r>
              <a:rPr lang="en-IE" dirty="0" smtClean="0"/>
              <a:t> </a:t>
            </a:r>
            <a:r>
              <a:rPr lang="en-IE" dirty="0" err="1" smtClean="0"/>
              <a:t>besonders</a:t>
            </a:r>
            <a:r>
              <a:rPr lang="en-IE" dirty="0" smtClean="0"/>
              <a:t> toll.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großen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</a:t>
            </a:r>
            <a:r>
              <a:rPr lang="en-IE" dirty="0" err="1" smtClean="0"/>
              <a:t>Maskulin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491581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val="156587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Der </a:t>
            </a:r>
            <a:r>
              <a:rPr lang="en-IE" dirty="0" err="1" smtClean="0"/>
              <a:t>Taschenrechner</a:t>
            </a:r>
            <a:r>
              <a:rPr lang="en-IE" dirty="0" smtClean="0"/>
              <a:t> </a:t>
            </a:r>
            <a:r>
              <a:rPr lang="en-IE" dirty="0" err="1" smtClean="0"/>
              <a:t>ist</a:t>
            </a:r>
            <a:r>
              <a:rPr lang="en-IE" dirty="0" smtClean="0"/>
              <a:t> </a:t>
            </a:r>
            <a:r>
              <a:rPr lang="en-IE" dirty="0" err="1" smtClean="0"/>
              <a:t>ein</a:t>
            </a:r>
            <a:r>
              <a:rPr lang="en-IE" dirty="0" smtClean="0"/>
              <a:t> </a:t>
            </a:r>
            <a:r>
              <a:rPr lang="en-IE" dirty="0" err="1" smtClean="0"/>
              <a:t>ander</a:t>
            </a:r>
            <a:r>
              <a:rPr lang="en-IE" dirty="0" smtClean="0"/>
              <a:t>___ </a:t>
            </a:r>
            <a:r>
              <a:rPr lang="en-IE" dirty="0" err="1" smtClean="0"/>
              <a:t>Vorteil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anderer</a:t>
            </a:r>
            <a:endParaRPr lang="en-IE" dirty="0" smtClean="0"/>
          </a:p>
          <a:p>
            <a:r>
              <a:rPr lang="en-IE" dirty="0" err="1" smtClean="0"/>
              <a:t>Nominativ</a:t>
            </a:r>
            <a:r>
              <a:rPr lang="en-IE" dirty="0" smtClean="0"/>
              <a:t> (</a:t>
            </a:r>
            <a:r>
              <a:rPr lang="en-IE" dirty="0" err="1" smtClean="0"/>
              <a:t>Sein</a:t>
            </a:r>
            <a:r>
              <a:rPr lang="en-IE" dirty="0" smtClean="0"/>
              <a:t>)/ </a:t>
            </a:r>
            <a:r>
              <a:rPr lang="en-IE" dirty="0" err="1" smtClean="0"/>
              <a:t>Maskulin</a:t>
            </a:r>
            <a:endParaRPr lang="en-IE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71" y="2366963"/>
            <a:ext cx="3510057" cy="3424237"/>
          </a:xfrm>
        </p:spPr>
      </p:pic>
    </p:spTree>
    <p:extLst>
      <p:ext uri="{BB962C8B-B14F-4D97-AF65-F5344CB8AC3E}">
        <p14:creationId xmlns:p14="http://schemas.microsoft.com/office/powerpoint/2010/main" val="12208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Mit</a:t>
            </a:r>
            <a:r>
              <a:rPr lang="en-IE" dirty="0" smtClean="0"/>
              <a:t> </a:t>
            </a:r>
            <a:r>
              <a:rPr lang="en-IE" dirty="0" err="1" smtClean="0"/>
              <a:t>Whatsapp</a:t>
            </a:r>
            <a:r>
              <a:rPr lang="en-IE" dirty="0" smtClean="0"/>
              <a:t> </a:t>
            </a:r>
            <a:r>
              <a:rPr lang="en-IE" dirty="0" err="1" smtClean="0"/>
              <a:t>kann</a:t>
            </a:r>
            <a:r>
              <a:rPr lang="en-IE" dirty="0" smtClean="0"/>
              <a:t> man </a:t>
            </a:r>
            <a:r>
              <a:rPr lang="en-IE" dirty="0" err="1" smtClean="0"/>
              <a:t>kostenlos</a:t>
            </a:r>
            <a:r>
              <a:rPr lang="en-IE" dirty="0" smtClean="0"/>
              <a:t>___ </a:t>
            </a:r>
            <a:r>
              <a:rPr lang="en-IE" dirty="0" err="1" smtClean="0"/>
              <a:t>Nachrichten</a:t>
            </a:r>
            <a:r>
              <a:rPr lang="en-IE" dirty="0" smtClean="0"/>
              <a:t> </a:t>
            </a:r>
            <a:r>
              <a:rPr lang="en-IE" dirty="0" err="1" smtClean="0"/>
              <a:t>oder</a:t>
            </a:r>
            <a:r>
              <a:rPr lang="en-IE" dirty="0" smtClean="0"/>
              <a:t> videos </a:t>
            </a:r>
            <a:r>
              <a:rPr lang="en-IE" dirty="0" err="1" smtClean="0"/>
              <a:t>schicken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IE" dirty="0" err="1" smtClean="0"/>
              <a:t>Kostenlose</a:t>
            </a:r>
            <a:endParaRPr lang="en-IE" dirty="0" smtClean="0"/>
          </a:p>
          <a:p>
            <a:r>
              <a:rPr lang="en-IE" dirty="0" err="1" smtClean="0"/>
              <a:t>Akkusativ</a:t>
            </a:r>
            <a:r>
              <a:rPr lang="en-IE" dirty="0" smtClean="0"/>
              <a:t>/ Plural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03" y="2453684"/>
            <a:ext cx="3250794" cy="3250794"/>
          </a:xfrm>
        </p:spPr>
      </p:pic>
    </p:spTree>
    <p:extLst>
      <p:ext uri="{BB962C8B-B14F-4D97-AF65-F5344CB8AC3E}">
        <p14:creationId xmlns:p14="http://schemas.microsoft.com/office/powerpoint/2010/main" val="9086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42</TotalTime>
  <Words>287</Words>
  <Application>Microsoft Office PowerPoint</Application>
  <PresentationFormat>Widescreen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Tw Cen MT</vt:lpstr>
      <vt:lpstr>Droplet</vt:lpstr>
      <vt:lpstr>Neue Technologien Eine Übung zur Adjektivdeklination </vt:lpstr>
      <vt:lpstr>Mit meinem neu___ Smartphone kann ich viel machen</vt:lpstr>
      <vt:lpstr>Es hat viele nützlich___ Anwendungen.</vt:lpstr>
      <vt:lpstr>Mit der toll___ Kamera kann ich superscharfe Fotos machen.</vt:lpstr>
      <vt:lpstr>Der Praktisch___ Wecker weckt mich jeden morgen.</vt:lpstr>
      <vt:lpstr>Die Wetterapp zeigt mir immer, ob es ein warm___ oder Kalt___ Tag ist.</vt:lpstr>
      <vt:lpstr>Den groß___ Bildschirm finde ich besonders toll.</vt:lpstr>
      <vt:lpstr>Der Taschenrechner ist ein ander___ Vorteil.</vt:lpstr>
      <vt:lpstr>Mit Whatsapp kann man kostenlos___ Nachrichten oder videos schicken.</vt:lpstr>
      <vt:lpstr>Ich kann die neuest___ musik auf dem Handy speichern.</vt:lpstr>
      <vt:lpstr>Mit Shazam kann ich die titel von unbekannt___ Musik herausfinden.</vt:lpstr>
      <vt:lpstr>Skype ist eine kostenlos___ Anwendung, mit der man umsonst telefonieren kann.</vt:lpstr>
      <vt:lpstr>Es gibt auch viele cool___ Spiele auf dem Smartphone.</vt:lpstr>
      <vt:lpstr>Sogar die aktuellst___ Filme kann ich mir auf dem Handy ansehen.</vt:lpstr>
      <vt:lpstr>Im Telefonbuch finde ich die nummern von meinen gut___ Freunden.</vt:lpstr>
      <vt:lpstr>Auf meinem neu___ Handy habe ich sooooo viele Anwendungen.</vt:lpstr>
      <vt:lpstr>Natürlich kann ich es auch als ein ganz Normal____ Telefon benutzen.</vt:lpstr>
      <vt:lpstr>Mit dieser neu___ technologie kann ich immer online sein.</vt:lpstr>
      <vt:lpstr>Alle leute, die ein neu___ handy brauchen, sollten smartphone kaufen.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Technologien Eine Übung zur Artikel- und Adjektivdeklination</dc:title>
  <dc:creator>Kati Schulz</dc:creator>
  <cp:lastModifiedBy>Kati Schulz</cp:lastModifiedBy>
  <cp:revision>5</cp:revision>
  <dcterms:created xsi:type="dcterms:W3CDTF">2015-09-04T13:10:19Z</dcterms:created>
  <dcterms:modified xsi:type="dcterms:W3CDTF">2016-01-28T15:08:26Z</dcterms:modified>
</cp:coreProperties>
</file>