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media/image36.jpeg" ContentType="image/jpeg"/>
  <Override PartName="/ppt/media/image35.jpeg" ContentType="image/jpeg"/>
  <Override PartName="/ppt/media/image34.jpeg" ContentType="image/jpeg"/>
  <Override PartName="/ppt/media/image33.jpeg" ContentType="image/jpeg"/>
  <Override PartName="/ppt/media/image32.jpeg" ContentType="image/jpeg"/>
  <Override PartName="/ppt/media/image38.jpeg" ContentType="image/jpeg"/>
  <Override PartName="/ppt/media/image31.jpeg" ContentType="image/jpeg"/>
  <Override PartName="/ppt/media/image30.jpeg" ContentType="image/jpeg"/>
  <Override PartName="/ppt/media/image29.jpeg" ContentType="image/jpeg"/>
  <Override PartName="/ppt/media/image7.jpeg" ContentType="image/jpeg"/>
  <Override PartName="/ppt/media/image28.jpeg" ContentType="image/jpeg"/>
  <Override PartName="/ppt/media/image26.jpeg" ContentType="image/jpeg"/>
  <Override PartName="/ppt/media/image4.jpeg" ContentType="image/jpeg"/>
  <Override PartName="/ppt/media/image24.jpeg" ContentType="image/jpeg"/>
  <Override PartName="/ppt/media/image2.jpeg" ContentType="image/jpeg"/>
  <Override PartName="/ppt/media/image23.jpeg" ContentType="image/jpeg"/>
  <Override PartName="/ppt/media/image1.jpeg" ContentType="image/jpeg"/>
  <Override PartName="/ppt/media/image56.jpeg" ContentType="image/jpeg"/>
  <Override PartName="/ppt/media/image22.jpeg" ContentType="image/jpeg"/>
  <Override PartName="/ppt/media/image55.jpeg" ContentType="image/jpeg"/>
  <Override PartName="/ppt/media/image21.jpeg" ContentType="image/jpeg"/>
  <Override PartName="/ppt/media/image54.jpeg" ContentType="image/jpeg"/>
  <Override PartName="/ppt/media/image20.jpeg" ContentType="image/jpeg"/>
  <Override PartName="/ppt/media/image53.jpeg" ContentType="image/jpeg"/>
  <Override PartName="/ppt/media/image6.png" ContentType="image/png"/>
  <Override PartName="/ppt/media/image61.png" ContentType="image/png"/>
  <Override PartName="/ppt/media/image19.jpeg" ContentType="image/jpeg"/>
  <Override PartName="/ppt/media/image18.jpeg" ContentType="image/jpeg"/>
  <Override PartName="/ppt/media/image27.png" ContentType="image/png"/>
  <Override PartName="/ppt/media/image17.jpeg" ContentType="image/jpeg"/>
  <Override PartName="/ppt/media/image16.jpeg" ContentType="image/jpeg"/>
  <Override PartName="/ppt/media/image49.jpeg" ContentType="image/jpeg"/>
  <Override PartName="/ppt/media/image52.png" ContentType="image/png"/>
  <Override PartName="/ppt/media/image57.png" ContentType="image/png"/>
  <Override PartName="/ppt/media/image58.png" ContentType="image/png"/>
  <Override PartName="/ppt/media/image68.png" ContentType="image/png"/>
  <Override PartName="/ppt/media/image69.png" ContentType="image/png"/>
  <Override PartName="/ppt/media/image62.png" ContentType="image/png"/>
  <Override PartName="/ppt/media/image67.png" ContentType="image/png"/>
  <Override PartName="/ppt/media/image59.png" ContentType="image/png"/>
  <Override PartName="/ppt/media/image66.png" ContentType="image/png"/>
  <Override PartName="/ppt/media/image63.png" ContentType="image/png"/>
  <Override PartName="/ppt/media/image65.png" ContentType="image/png"/>
  <Override PartName="/ppt/media/image40.png" ContentType="image/png"/>
  <Override PartName="/ppt/media/image15.png" ContentType="image/png"/>
  <Override PartName="/ppt/media/image9.jpeg" ContentType="image/jpeg"/>
  <Override PartName="/ppt/media/image8.jpeg" ContentType="image/jpeg"/>
  <Override PartName="/ppt/media/image3.jpeg" ContentType="image/jpeg"/>
  <Override PartName="/ppt/media/image5.jpeg" ContentType="image/jpeg"/>
  <Override PartName="/ppt/media/image25.png" ContentType="image/png"/>
  <Override PartName="/ppt/media/image48.jpeg" ContentType="image/jpeg"/>
  <Override PartName="/ppt/media/image60.png" ContentType="image/png"/>
  <Override PartName="/ppt/media/image42.jpeg" ContentType="image/jpeg"/>
  <Override PartName="/ppt/media/image10.jpeg" ContentType="image/jpeg"/>
  <Override PartName="/ppt/media/image43.jpeg" ContentType="image/jpeg"/>
  <Override PartName="/ppt/media/image64.png" ContentType="image/png"/>
  <Override PartName="/ppt/media/image51.jpeg" ContentType="image/jpeg"/>
  <Override PartName="/ppt/media/image50.jpeg" ContentType="image/jpeg"/>
  <Override PartName="/ppt/media/image41.jpeg" ContentType="image/jpeg"/>
  <Override PartName="/ppt/media/image39.png" ContentType="image/png"/>
  <Override PartName="/ppt/media/image37.jpeg" ContentType="image/jpeg"/>
  <Override PartName="/ppt/media/image47.jpeg" ContentType="image/jpeg"/>
  <Override PartName="/ppt/media/image14.jpeg" ContentType="image/jpeg"/>
  <Override PartName="/ppt/media/image46.jpeg" ContentType="image/jpeg"/>
  <Override PartName="/ppt/media/image13.jpeg" ContentType="image/jpeg"/>
  <Override PartName="/ppt/media/image45.jpeg" ContentType="image/jpeg"/>
  <Override PartName="/ppt/media/image12.jpeg" ContentType="image/jpeg"/>
  <Override PartName="/ppt/media/image44.jpeg" ContentType="image/jpeg"/>
  <Override PartName="/ppt/media/image11.jpeg" ContentType="image/jpeg"/>
  <Override PartName="/ppt/notesSlides/_rels/notesSlide30.xml.rels" ContentType="application/vnd.openxmlformats-package.relationships+xml"/>
  <Override PartName="/ppt/notesSlides/_rels/notesSlide3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5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4.xml.rels" ContentType="application/vnd.openxmlformats-package.relationships+xml"/>
  <Override PartName="/ppt/notesSlides/_rels/notesSlide45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7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6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8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29.xml" ContentType="application/vnd.openxmlformats-officedocument.presentationml.notesSlide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18.xml" ContentType="application/vnd.openxmlformats-officedocument.presentationml.slide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_rels/slide33.xml.rels" ContentType="application/vnd.openxmlformats-package.relationships+xml"/>
  <Override PartName="/ppt/slides/_rels/slide28.xml.rels" ContentType="application/vnd.openxmlformats-package.relationships+xml"/>
  <Override PartName="/ppt/slides/_rels/slide32.xml.rels" ContentType="application/vnd.openxmlformats-package.relationships+xml"/>
  <Override PartName="/ppt/slides/_rels/slide27.xml.rels" ContentType="application/vnd.openxmlformats-package.relationships+xml"/>
  <Override PartName="/ppt/slides/_rels/slide26.xml.rels" ContentType="application/vnd.openxmlformats-package.relationships+xml"/>
  <Override PartName="/ppt/slides/_rels/slide8.xml.rels" ContentType="application/vnd.openxmlformats-package.relationships+xml"/>
  <Override PartName="/ppt/slides/_rels/slide39.xml.rels" ContentType="application/vnd.openxmlformats-package.relationships+xml"/>
  <Override PartName="/ppt/slides/_rels/slide4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41.xml.rels" ContentType="application/vnd.openxmlformats-package.relationships+xml"/>
  <Override PartName="/ppt/slides/_rels/slide35.xml.rels" ContentType="application/vnd.openxmlformats-package.relationships+xml"/>
  <Override PartName="/ppt/slides/_rels/slide46.xml.rels" ContentType="application/vnd.openxmlformats-package.relationships+xml"/>
  <Override PartName="/ppt/slides/_rels/slide18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.xml.rels" ContentType="application/vnd.openxmlformats-package.relationships+xml"/>
  <Override PartName="/ppt/slides/_rels/slide19.xml.rels" ContentType="application/vnd.openxmlformats-package.relationships+xml"/>
  <Override PartName="/ppt/slides/_rels/slide6.xml.rels" ContentType="application/vnd.openxmlformats-package.relationships+xml"/>
  <Override PartName="/ppt/slides/_rels/slide37.xml.rels" ContentType="application/vnd.openxmlformats-package.relationships+xml"/>
  <Override PartName="/ppt/slides/_rels/slide43.xml.rels" ContentType="application/vnd.openxmlformats-package.relationships+xml"/>
  <Override PartName="/ppt/slides/_rels/slide22.xml.rels" ContentType="application/vnd.openxmlformats-package.relationships+xml"/>
  <Override PartName="/ppt/slides/_rels/slide16.xml.rels" ContentType="application/vnd.openxmlformats-package.relationships+xml"/>
  <Override PartName="/ppt/slides/_rels/slide5.xml.rels" ContentType="application/vnd.openxmlformats-package.relationships+xml"/>
  <Override PartName="/ppt/slides/_rels/slide42.xml.rels" ContentType="application/vnd.openxmlformats-package.relationships+xml"/>
  <Override PartName="/ppt/slides/_rels/slide36.xml.rels" ContentType="application/vnd.openxmlformats-package.relationships+xml"/>
  <Override PartName="/ppt/slides/_rels/slide17.xml.rels" ContentType="application/vnd.openxmlformats-package.relationships+xml"/>
  <Override PartName="/ppt/slides/_rels/slide12.xml.rels" ContentType="application/vnd.openxmlformats-package.relationships+xml"/>
  <Override PartName="/ppt/slides/_rels/slide23.xml.rels" ContentType="application/vnd.openxmlformats-package.relationships+xml"/>
  <Override PartName="/ppt/slides/_rels/slide44.xml.rels" ContentType="application/vnd.openxmlformats-package.relationships+xml"/>
  <Override PartName="/ppt/slides/_rels/slide38.xml.rels" ContentType="application/vnd.openxmlformats-package.relationships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30.xml.rels" ContentType="application/vnd.openxmlformats-package.relationships+xml"/>
  <Override PartName="/ppt/slides/_rels/slide40.xml.rels" ContentType="application/vnd.openxmlformats-package.relationships+xml"/>
  <Override PartName="/ppt/slides/_rels/slide34.xml.rels" ContentType="application/vnd.openxmlformats-package.relationships+xml"/>
  <Override PartName="/ppt/slides/_rels/slide2.xml.rels" ContentType="application/vnd.openxmlformats-package.relationships+xml"/>
  <Override PartName="/ppt/slides/_rels/slide25.xml.rels" ContentType="application/vnd.openxmlformats-package.relationships+xml"/>
  <Override PartName="/ppt/slides/_rels/slide31.xml.rels" ContentType="application/vnd.openxmlformats-package.relationships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46.xml" ContentType="application/vnd.openxmlformats-officedocument.presentationml.slide+xml"/>
  <Override PartName="/ppt/slides/slide43.xml" ContentType="application/vnd.openxmlformats-officedocument.presentationml.slide+xml"/>
  <Override PartName="/ppt/slides/slide12.xml" ContentType="application/vnd.openxmlformats-officedocument.presentationml.slide+xml"/>
  <Override PartName="/ppt/slides/slide37.xml" ContentType="application/vnd.openxmlformats-officedocument.presentationml.slide+xml"/>
  <Override PartName="/ppt/slides/slide44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20.xml" ContentType="application/vnd.openxmlformats-officedocument.presentationml.slide+xml"/>
  <Override PartName="/ppt/slides/slide45.xml" ContentType="application/vnd.openxmlformats-officedocument.presentationml.slide+xml"/>
  <Override PartName="/ppt/slides/slide13.xml" ContentType="application/vnd.openxmlformats-officedocument.presentationml.slide+xml"/>
  <Override PartName="/ppt/slides/slide38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36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39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fr-FR" sz="41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lang="fr-FR" sz="4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F1023F6F-5718-4CE1-864E-7E3F90EF6B2C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1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CF82D7B-DA35-4FB8-8669-6E669D67FA8E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4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22ED2A0-2A5A-49F7-8B3A-757772CC9650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4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93B2D1E-A0CF-41C5-B0C0-B804832E6915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4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4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1C809FF1-D00F-4459-9782-61CE40CC54BA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5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0273774-2352-4116-AE3B-FBA619A7F679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5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AAE34B6-ED3A-468D-9F22-6E0AA112F3D1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5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CA820AA-E816-45ED-81DE-933198534181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6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6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7AEF462-7EE2-4265-BC85-F4701A0BE118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6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825DC61-BFDD-473B-9A7E-589F0B27AF76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6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6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15A7CF1-26B7-4773-A04C-09FF8229F817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1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C0AF884-52B2-4EF8-A10F-9824B3639732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6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7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F8E5E17-5501-499E-8B18-0EDA8F98EE97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7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7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46E23B3-BCAA-44A7-916F-5AFF3B14DCA3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7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7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7C833E4-1FB4-4B95-A865-0D96A8812D4C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7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7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2CBB037-88E9-4A6C-A858-CFBFBDE922DE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8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381E407-8663-40A5-B7EA-ACF5CAFED588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8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8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EB75C67-CAF1-46C6-BA52-2B5F97C21588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8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8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ED422B7-7596-4EA3-B329-8A406BD653EA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9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9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038ACEE-C336-45D7-85B0-6454A9E2F2BC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2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2D67923-8442-4B28-B63C-73BCAE7A84CC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9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9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658BDC1-E25C-453D-AD95-66646FF55CE9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9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897B57B-14F3-48D5-B701-E7E8B237CAD7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9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0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C4969BB-5121-439B-AD15-CD1AF197DCEC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0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0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EDB8107-E10B-4C69-981F-36183B60751D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2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EB240B4-7CA4-4B35-8C03-7134E4E8D4B1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0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0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6FB48C4-0C66-49C6-A474-7F2FD3EE3142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9097012-251A-4A3D-B309-D12D85CC642E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09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2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2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CB2AAA3-229A-4C1D-9B39-17622178E235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3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0911B30-84C7-4F3D-87FF-C2C8F1F58633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3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A586A12-61BC-41AB-A601-419CCB4407E8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3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3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70C48C1-641D-4375-9980-66BE0AFF7A2A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4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2B9EBEA-AB09-419E-A04E-1411C9BBB01A}" type="slidenum">
              <a:rPr b="0" lang="en-US" sz="1200" spc="-1" strike="noStrike">
                <a:latin typeface="+mn-lt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4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700" spc="-1" strike="noStrike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700" spc="-1" strike="noStrike">
              <a:solidFill>
                <a:srgbClr val="000000"/>
              </a:solidFill>
              <a:latin typeface="Lucida Sans Unicode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4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700" spc="-1" strike="noStrike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700" spc="-1" strike="noStrike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700" spc="-1" strike="noStrike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700" spc="-1" strike="noStrike">
              <a:solidFill>
                <a:srgbClr val="000000"/>
              </a:solidFill>
              <a:latin typeface="Lucida Sans Unicode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4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700" spc="-1" strike="noStrike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700" spc="-1" strike="noStrike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700" spc="-1" strike="noStrike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700" spc="-1" strike="noStrike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700" spc="-1" strike="noStrike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700" spc="-1" strike="noStrike">
              <a:solidFill>
                <a:srgbClr val="000000"/>
              </a:solidFill>
              <a:latin typeface="Lucida Sans Unicode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4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4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700" spc="-1" strike="noStrike">
              <a:solidFill>
                <a:srgbClr val="000000"/>
              </a:solidFill>
              <a:latin typeface="Lucida Sans Unicode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4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700" spc="-1" strike="noStrike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700" spc="-1" strike="noStrike">
              <a:solidFill>
                <a:srgbClr val="000000"/>
              </a:solidFill>
              <a:latin typeface="Lucida Sans Unicode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4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4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700" spc="-1" strike="noStrike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700" spc="-1" strike="noStrike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700" spc="-1" strike="noStrike">
              <a:solidFill>
                <a:srgbClr val="000000"/>
              </a:solidFill>
              <a:latin typeface="Lucida Sans Unicode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4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700" spc="-1" strike="noStrike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700" spc="-1" strike="noStrike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700" spc="-1" strike="noStrike">
              <a:solidFill>
                <a:srgbClr val="000000"/>
              </a:solidFill>
              <a:latin typeface="Lucida Sans Unicode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4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700" spc="-1" strike="noStrike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700" spc="-1" strike="noStrike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700" spc="-1" strike="noStrike">
              <a:solidFill>
                <a:srgbClr val="000000"/>
              </a:solidFill>
              <a:latin typeface="Lucida Sans Unicode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954720" y="5002200"/>
            <a:ext cx="5069160" cy="1442520"/>
          </a:xfrm>
          <a:custGeom>
            <a:avLst/>
            <a:gdLst/>
            <a:ahLst/>
            <a:rect l="l" t="t" r="r" b="b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>
            <a:off x="-72000" y="5784840"/>
            <a:ext cx="5069160" cy="837720"/>
          </a:xfrm>
          <a:custGeom>
            <a:avLst/>
            <a:gdLst/>
            <a:ahLst/>
            <a:rect l="l" t="t" r="r" b="b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CustomShape 3"/>
          <p:cNvSpPr/>
          <p:nvPr/>
        </p:nvSpPr>
        <p:spPr>
          <a:xfrm>
            <a:off x="-7920" y="5791320"/>
            <a:ext cx="4536000" cy="1080360"/>
          </a:xfrm>
          <a:prstGeom prst="rtTriangle">
            <a:avLst/>
          </a:prstGeom>
          <a:blipFill rotWithShape="0">
            <a:blip r:embed="rId2">
              <a:alphaModFix amt="50000"/>
            </a:blip>
            <a:tile/>
          </a:blipFill>
          <a:ln w="12600">
            <a:noFill/>
          </a:ln>
          <a:effectLst>
            <a:outerShdw blurRad="50800" dir="5400000" dist="3816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" name="Line 4"/>
          <p:cNvSpPr/>
          <p:nvPr/>
        </p:nvSpPr>
        <p:spPr>
          <a:xfrm>
            <a:off x="-12240" y="5787720"/>
            <a:ext cx="4540320" cy="1084320"/>
          </a:xfrm>
          <a:prstGeom prst="line">
            <a:avLst/>
          </a:prstGeom>
          <a:ln w="12240">
            <a:solidFill>
              <a:srgbClr val="932d09"/>
            </a:solidFill>
            <a:miter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dt"/>
          </p:nvPr>
        </p:nvSpPr>
        <p:spPr>
          <a:xfrm>
            <a:off x="8970480" y="6408720"/>
            <a:ext cx="2558520" cy="364680"/>
          </a:xfrm>
          <a:prstGeom prst="rect">
            <a:avLst/>
          </a:prstGeom>
        </p:spPr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fld id="{0F0115CB-BEBC-4EB1-A1ED-EEB59089A5A8}" type="datetime">
              <a:rPr b="0" lang="en-US" sz="1000" spc="-1" strike="noStrike">
                <a:solidFill>
                  <a:srgbClr val="000000"/>
                </a:solidFill>
                <a:latin typeface="Arial"/>
              </a:rPr>
              <a:t>3/20/20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ftr"/>
          </p:nvPr>
        </p:nvSpPr>
        <p:spPr>
          <a:xfrm>
            <a:off x="5839920" y="6408720"/>
            <a:ext cx="3134520" cy="364680"/>
          </a:xfrm>
          <a:prstGeom prst="rect">
            <a:avLst/>
          </a:prstGeom>
        </p:spPr>
        <p:txBody>
          <a:bodyPr lIns="90000" rIns="90000" tIns="45000" bIns="45000" anchor="b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sldNum"/>
          </p:nvPr>
        </p:nvSpPr>
        <p:spPr>
          <a:xfrm>
            <a:off x="11529360" y="6408720"/>
            <a:ext cx="488520" cy="364680"/>
          </a:xfrm>
          <a:prstGeom prst="rect">
            <a:avLst/>
          </a:prstGeom>
        </p:spPr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AEB18FF7-70F0-48F6-87D0-A90D43619BA7}" type="slidenum">
              <a:rPr b="0" lang="en-US" sz="10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fr-FR" sz="41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4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700" spc="-1" strike="noStrike">
                <a:solidFill>
                  <a:srgbClr val="000000"/>
                </a:solidFill>
                <a:latin typeface="Lucida Sans Unicode"/>
              </a:rPr>
              <a:t>Click to edit the outline text format</a:t>
            </a:r>
            <a:endParaRPr b="0" lang="fr-FR" sz="2700" spc="-1" strike="noStrike">
              <a:solidFill>
                <a:srgbClr val="000000"/>
              </a:solidFill>
              <a:latin typeface="Lucida Sans Unicode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100" spc="-1" strike="noStrike">
                <a:solidFill>
                  <a:srgbClr val="000000"/>
                </a:solidFill>
                <a:latin typeface="Lucida Sans Unicode"/>
              </a:rPr>
              <a:t>Second Outline Level</a:t>
            </a:r>
            <a:endParaRPr b="0" lang="fr-FR" sz="2100" spc="-1" strike="noStrike">
              <a:solidFill>
                <a:srgbClr val="000000"/>
              </a:solidFill>
              <a:latin typeface="Lucida Sans Unicode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900" spc="-1" strike="noStrike">
                <a:solidFill>
                  <a:srgbClr val="000000"/>
                </a:solidFill>
                <a:latin typeface="Lucida Sans Unicode"/>
              </a:rPr>
              <a:t>Third Outline Level</a:t>
            </a:r>
            <a:endParaRPr b="0" lang="fr-FR" sz="1900" spc="-1" strike="noStrike">
              <a:solidFill>
                <a:srgbClr val="000000"/>
              </a:solidFill>
              <a:latin typeface="Lucida Sans Unicode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Lucida Sans Unicode"/>
              </a:rPr>
              <a:t>Fourth Outline Level</a:t>
            </a:r>
            <a:endParaRPr b="0" lang="fr-FR" sz="2000" spc="-1" strike="noStrike">
              <a:solidFill>
                <a:srgbClr val="000000"/>
              </a:solidFill>
              <a:latin typeface="Lucida Sans Unicode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Lucida Sans Unicode"/>
              </a:rPr>
              <a:t>Fifth Outline Level</a:t>
            </a:r>
            <a:endParaRPr b="0" lang="fr-FR" sz="2000" spc="-1" strike="noStrike">
              <a:solidFill>
                <a:srgbClr val="000000"/>
              </a:solidFill>
              <a:latin typeface="Lucida Sans Unicode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Lucida Sans Unicode"/>
              </a:rPr>
              <a:t>Sixth Outline Level</a:t>
            </a:r>
            <a:endParaRPr b="0" lang="fr-FR" sz="2000" spc="-1" strike="noStrike">
              <a:solidFill>
                <a:srgbClr val="000000"/>
              </a:solidFill>
              <a:latin typeface="Lucida Sans Unicode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Lucida Sans Unicode"/>
              </a:rPr>
              <a:t>Seventh Outline Level</a:t>
            </a:r>
            <a:endParaRPr b="0" lang="fr-FR" sz="2000" spc="-1" strike="noStrike">
              <a:solidFill>
                <a:srgbClr val="000000"/>
              </a:solidFill>
              <a:latin typeface="Lucida Sans Unicode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8" Type="http://schemas.openxmlformats.org/officeDocument/2006/relationships/image" Target="../media/image35.jpeg"/><Relationship Id="rId9" Type="http://schemas.openxmlformats.org/officeDocument/2006/relationships/image" Target="../media/image36.jpeg"/><Relationship Id="rId10" Type="http://schemas.openxmlformats.org/officeDocument/2006/relationships/image" Target="../media/image37.jpeg"/><Relationship Id="rId11" Type="http://schemas.openxmlformats.org/officeDocument/2006/relationships/image" Target="../media/image38.jpeg"/><Relationship Id="rId12" Type="http://schemas.openxmlformats.org/officeDocument/2006/relationships/slideLayout" Target="../slideLayouts/slideLayout1.xml"/><Relationship Id="rId1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7" Type="http://schemas.openxmlformats.org/officeDocument/2006/relationships/image" Target="../media/image47.jpeg"/><Relationship Id="rId8" Type="http://schemas.openxmlformats.org/officeDocument/2006/relationships/image" Target="../media/image48.jpeg"/><Relationship Id="rId9" Type="http://schemas.openxmlformats.org/officeDocument/2006/relationships/image" Target="../media/image49.jpeg"/><Relationship Id="rId10" Type="http://schemas.openxmlformats.org/officeDocument/2006/relationships/image" Target="../media/image50.jpeg"/><Relationship Id="rId11" Type="http://schemas.openxmlformats.org/officeDocument/2006/relationships/image" Target="../media/image51.jpeg"/><Relationship Id="rId12" Type="http://schemas.openxmlformats.org/officeDocument/2006/relationships/slideLayout" Target="../slideLayouts/slideLayout1.xml"/><Relationship Id="rId1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slideLayout" Target="../slideLayouts/slideLayout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stomShape 1"/>
          <p:cNvSpPr/>
          <p:nvPr/>
        </p:nvSpPr>
        <p:spPr>
          <a:xfrm>
            <a:off x="1852200" y="5181480"/>
            <a:ext cx="8281080" cy="91332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dir="tl" rig="flat">
              <a:rot lat="0" lon="0" rev="6600000"/>
            </a:lightRig>
          </a:scene3d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5400" spc="-1" strike="noStrike">
                <a:solidFill>
                  <a:srgbClr val="ff1818"/>
                </a:solidFill>
                <a:latin typeface="Lucida Sans Unicode"/>
              </a:rPr>
              <a:t>TAG DER OFFENEN TÜR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52" name="Picture 4" descr="C:\Users\Pierre\Desktop\0TdoT Banner-437.JPG"/>
          <p:cNvPicPr/>
          <p:nvPr/>
        </p:nvPicPr>
        <p:blipFill>
          <a:blip r:embed="rId1"/>
          <a:stretch/>
        </p:blipFill>
        <p:spPr>
          <a:xfrm>
            <a:off x="2639520" y="404640"/>
            <a:ext cx="5549400" cy="416520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53" name="Image 1" descr=""/>
          <p:cNvPicPr/>
          <p:nvPr/>
        </p:nvPicPr>
        <p:blipFill>
          <a:blip r:embed="rId2"/>
          <a:stretch/>
        </p:blipFill>
        <p:spPr>
          <a:xfrm rot="1464000">
            <a:off x="7649280" y="2164320"/>
            <a:ext cx="3082680" cy="22604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p:transition>
    <p:dissolve/>
  </p:transition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ustomShape 1"/>
          <p:cNvSpPr/>
          <p:nvPr/>
        </p:nvSpPr>
        <p:spPr>
          <a:xfrm>
            <a:off x="4381560" y="5000760"/>
            <a:ext cx="40003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Der Jugendraum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76" name="Picture 44" descr="http://www.lyceesaintvincent.fr/foyer%2021.jpg"/>
          <p:cNvPicPr/>
          <p:nvPr/>
        </p:nvPicPr>
        <p:blipFill>
          <a:blip r:embed="rId1"/>
          <a:stretch/>
        </p:blipFill>
        <p:spPr>
          <a:xfrm>
            <a:off x="4238640" y="1785960"/>
            <a:ext cx="4070160" cy="287460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p:transition>
    <p:dissolve/>
  </p:transition>
  <p:timing>
    <p:tnLst>
      <p:par>
        <p:cTn id="78" dur="indefinite" restart="never" nodeType="tmRoot">
          <p:childTnLst>
            <p:seq>
              <p:cTn id="79" dur="indefinite" nodeType="mainSeq">
                <p:childTnLst>
                  <p:par>
                    <p:cTn id="80" nodeType="clickEffect" fill="hold">
                      <p:stCondLst>
                        <p:cond delay="indefinite"/>
                      </p:stCondLst>
                      <p:childTnLst>
                        <p:par>
                          <p:cTn id="8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2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ustomShape 1"/>
          <p:cNvSpPr/>
          <p:nvPr/>
        </p:nvSpPr>
        <p:spPr>
          <a:xfrm>
            <a:off x="4381560" y="5000760"/>
            <a:ext cx="40003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Das Lehrerzimmer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78" name="Picture 2" descr="C:\Users\Pierre\Desktop\lehrerzimmer.jpg"/>
          <p:cNvPicPr/>
          <p:nvPr/>
        </p:nvPicPr>
        <p:blipFill>
          <a:blip r:embed="rId1"/>
          <a:stretch/>
        </p:blipFill>
        <p:spPr>
          <a:xfrm>
            <a:off x="4095720" y="1785960"/>
            <a:ext cx="4381200" cy="290952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p:transition>
    <p:dissolve/>
  </p:transition>
  <p:timing>
    <p:tnLst>
      <p:par>
        <p:cTn id="85" dur="indefinite" restart="never" nodeType="tmRoot">
          <p:childTnLst>
            <p:seq>
              <p:cTn id="86" dur="indefinite" nodeType="mainSeq">
                <p:childTnLst>
                  <p:par>
                    <p:cTn id="87" nodeType="clickEffect" fill="hold">
                      <p:stCondLst>
                        <p:cond delay="indefinite"/>
                      </p:stCondLst>
                      <p:childTnLst>
                        <p:par>
                          <p:cTn id="8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9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5" descr="C:\Users\Pierre\Pictures\Bibliothèque multimédia Microsoft\j0431644.png"/>
          <p:cNvPicPr/>
          <p:nvPr/>
        </p:nvPicPr>
        <p:blipFill>
          <a:blip r:embed="rId1"/>
          <a:stretch/>
        </p:blipFill>
        <p:spPr>
          <a:xfrm>
            <a:off x="5375880" y="1700640"/>
            <a:ext cx="1728000" cy="1728000"/>
          </a:xfrm>
          <a:prstGeom prst="rect">
            <a:avLst/>
          </a:prstGeom>
          <a:ln>
            <a:noFill/>
          </a:ln>
        </p:spPr>
      </p:pic>
      <p:sp>
        <p:nvSpPr>
          <p:cNvPr id="80" name="CustomShape 1"/>
          <p:cNvSpPr/>
          <p:nvPr/>
        </p:nvSpPr>
        <p:spPr>
          <a:xfrm>
            <a:off x="4727880" y="3717000"/>
            <a:ext cx="33840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Arial"/>
              </a:rPr>
              <a:t>Jetzt bist du dran!</a:t>
            </a:r>
            <a:endParaRPr b="0" lang="en-US" sz="2800" spc="-1" strike="noStrike">
              <a:latin typeface="Arial"/>
            </a:endParaRPr>
          </a:p>
        </p:txBody>
      </p:sp>
    </p:spTree>
  </p:cSld>
  <p:transition>
    <p:dissolve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" descr="C:\Users\Pierre\Desktop\o_schulhof.JPG"/>
          <p:cNvPicPr/>
          <p:nvPr/>
        </p:nvPicPr>
        <p:blipFill>
          <a:blip r:embed="rId1"/>
          <a:stretch/>
        </p:blipFill>
        <p:spPr>
          <a:xfrm>
            <a:off x="3666960" y="1143000"/>
            <a:ext cx="4642920" cy="34826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p:transition>
    <p:dissolve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2" descr="C:\Users\Pierre\Desktop\aula.jpg"/>
          <p:cNvPicPr/>
          <p:nvPr/>
        </p:nvPicPr>
        <p:blipFill>
          <a:blip r:embed="rId1"/>
          <a:stretch/>
        </p:blipFill>
        <p:spPr>
          <a:xfrm>
            <a:off x="4095720" y="1643040"/>
            <a:ext cx="3928680" cy="294588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p:transition>
    <p:dissolve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5" descr="http://www.rennsemmel.de/wp-content/uploads/2009/10/E-schule.jpg"/>
          <p:cNvPicPr/>
          <p:nvPr/>
        </p:nvPicPr>
        <p:blipFill>
          <a:blip r:embed="rId1"/>
          <a:stretch/>
        </p:blipFill>
        <p:spPr>
          <a:xfrm>
            <a:off x="2952720" y="1143000"/>
            <a:ext cx="5643360" cy="37526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p:transition>
    <p:dissolve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2" descr="C:\Users\Pierre\Desktop\sekretariat.jpg"/>
          <p:cNvPicPr/>
          <p:nvPr/>
        </p:nvPicPr>
        <p:blipFill>
          <a:blip r:embed="rId1"/>
          <a:stretch/>
        </p:blipFill>
        <p:spPr>
          <a:xfrm>
            <a:off x="4095720" y="1785960"/>
            <a:ext cx="4068360" cy="30524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p:transition>
    <p:dissolve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5" descr="http://lh5.ggpht.com/_uUt0LEzm67Q/SoaFtfSJ_JI/AAAAAAAAACI/75t2XdvD54g/CIMG0627.JPG"/>
          <p:cNvPicPr/>
          <p:nvPr/>
        </p:nvPicPr>
        <p:blipFill>
          <a:blip r:embed="rId1"/>
          <a:stretch/>
        </p:blipFill>
        <p:spPr>
          <a:xfrm>
            <a:off x="3666960" y="928800"/>
            <a:ext cx="4738320" cy="355392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p:transition>
    <p:dissolve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2" descr="C:\Users\Pierre\Desktop\1__0Klassenraum.jpg"/>
          <p:cNvPicPr/>
          <p:nvPr/>
        </p:nvPicPr>
        <p:blipFill>
          <a:blip r:embed="rId1"/>
          <a:stretch/>
        </p:blipFill>
        <p:spPr>
          <a:xfrm>
            <a:off x="3881520" y="1285920"/>
            <a:ext cx="4482720" cy="33620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p:transition>
    <p:dissolve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2" descr="C:\Users\Pierre\Desktop\Sporthalle.jpg"/>
          <p:cNvPicPr/>
          <p:nvPr/>
        </p:nvPicPr>
        <p:blipFill>
          <a:blip r:embed="rId1"/>
          <a:stretch/>
        </p:blipFill>
        <p:spPr>
          <a:xfrm>
            <a:off x="3666960" y="1357200"/>
            <a:ext cx="4357440" cy="32684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p:transition>
    <p:dissolve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4" descr="C:\Users\Pierre\Desktop\0TdoT Banner-437.JPG"/>
          <p:cNvPicPr/>
          <p:nvPr/>
        </p:nvPicPr>
        <p:blipFill>
          <a:blip r:embed="rId1"/>
          <a:stretch/>
        </p:blipFill>
        <p:spPr>
          <a:xfrm>
            <a:off x="2639520" y="404640"/>
            <a:ext cx="5549400" cy="416520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55" name="CustomShape 1"/>
          <p:cNvSpPr/>
          <p:nvPr/>
        </p:nvSpPr>
        <p:spPr>
          <a:xfrm>
            <a:off x="1199520" y="5013000"/>
            <a:ext cx="95047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Das Kunstgymnasium organisiert einen Tag der offenen Tür am …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56" name="CustomShape 2"/>
          <p:cNvSpPr/>
          <p:nvPr/>
        </p:nvSpPr>
        <p:spPr>
          <a:xfrm>
            <a:off x="3863880" y="2997000"/>
            <a:ext cx="1295640" cy="43164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" name="CustomShape 3"/>
          <p:cNvSpPr/>
          <p:nvPr/>
        </p:nvSpPr>
        <p:spPr>
          <a:xfrm>
            <a:off x="4799880" y="5686920"/>
            <a:ext cx="25200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von …bis …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58" name="CustomShape 4"/>
          <p:cNvSpPr/>
          <p:nvPr/>
        </p:nvSpPr>
        <p:spPr>
          <a:xfrm>
            <a:off x="5069880" y="2951280"/>
            <a:ext cx="1295640" cy="43164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>
    <p:dissolv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44" descr="http://www.lyceesaintvincent.fr/foyer%2021.jpg"/>
          <p:cNvPicPr/>
          <p:nvPr/>
        </p:nvPicPr>
        <p:blipFill>
          <a:blip r:embed="rId1"/>
          <a:stretch/>
        </p:blipFill>
        <p:spPr>
          <a:xfrm>
            <a:off x="4238640" y="1785960"/>
            <a:ext cx="4070160" cy="287460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p:transition>
    <p:dissolve/>
  </p:transition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2" descr="C:\Users\Pierre\Desktop\lehrerzimmer.jpg"/>
          <p:cNvPicPr/>
          <p:nvPr/>
        </p:nvPicPr>
        <p:blipFill>
          <a:blip r:embed="rId1"/>
          <a:stretch/>
        </p:blipFill>
        <p:spPr>
          <a:xfrm>
            <a:off x="4095720" y="1785960"/>
            <a:ext cx="4381200" cy="290952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p:transition>
    <p:dissolve/>
  </p:transition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4727880" y="3717000"/>
            <a:ext cx="33840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Arial"/>
              </a:rPr>
              <a:t>(Arbeitsblatt)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91" name="Picture 10" descr="C:\Users\Pierre\Pictures\Bibliothèque multimédia Microsoft\j0433953.png"/>
          <p:cNvPicPr/>
          <p:nvPr/>
        </p:nvPicPr>
        <p:blipFill>
          <a:blip r:embed="rId1"/>
          <a:stretch/>
        </p:blipFill>
        <p:spPr>
          <a:xfrm>
            <a:off x="5605560" y="1700640"/>
            <a:ext cx="1628280" cy="1628280"/>
          </a:xfrm>
          <a:prstGeom prst="rect">
            <a:avLst/>
          </a:prstGeom>
          <a:ln>
            <a:noFill/>
          </a:ln>
        </p:spPr>
      </p:pic>
    </p:spTree>
  </p:cSld>
  <p:transition>
    <p:dissolve/>
  </p:transition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 descr="C:\Users\Pierre\Desktop\Capturer.JPG"/>
          <p:cNvPicPr/>
          <p:nvPr/>
        </p:nvPicPr>
        <p:blipFill>
          <a:blip r:embed="rId1"/>
          <a:stretch/>
        </p:blipFill>
        <p:spPr>
          <a:xfrm>
            <a:off x="1847520" y="7200"/>
            <a:ext cx="7943400" cy="5847840"/>
          </a:xfrm>
          <a:prstGeom prst="rect">
            <a:avLst/>
          </a:prstGeom>
          <a:ln>
            <a:noFill/>
          </a:ln>
        </p:spPr>
      </p:pic>
      <p:sp>
        <p:nvSpPr>
          <p:cNvPr id="93" name="CustomShape 1"/>
          <p:cNvSpPr/>
          <p:nvPr/>
        </p:nvSpPr>
        <p:spPr>
          <a:xfrm>
            <a:off x="1738440" y="1511280"/>
            <a:ext cx="24998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der Pausenhof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4" name="CustomShape 2"/>
          <p:cNvSpPr/>
          <p:nvPr/>
        </p:nvSpPr>
        <p:spPr>
          <a:xfrm>
            <a:off x="5252040" y="1511280"/>
            <a:ext cx="24998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die Aula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5" name="CustomShape 3"/>
          <p:cNvSpPr/>
          <p:nvPr/>
        </p:nvSpPr>
        <p:spPr>
          <a:xfrm>
            <a:off x="7772040" y="1511280"/>
            <a:ext cx="24998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die Cafeteria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6" name="CustomShape 4"/>
          <p:cNvSpPr/>
          <p:nvPr/>
        </p:nvSpPr>
        <p:spPr>
          <a:xfrm>
            <a:off x="1738440" y="3672000"/>
            <a:ext cx="24998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das Sekretariat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7" name="CustomShape 5"/>
          <p:cNvSpPr/>
          <p:nvPr/>
        </p:nvSpPr>
        <p:spPr>
          <a:xfrm>
            <a:off x="4891680" y="3672000"/>
            <a:ext cx="24998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die Bibliothek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8" name="CustomShape 6"/>
          <p:cNvSpPr/>
          <p:nvPr/>
        </p:nvSpPr>
        <p:spPr>
          <a:xfrm>
            <a:off x="7535880" y="3672000"/>
            <a:ext cx="29174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der Klassenraum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9" name="CustomShape 7"/>
          <p:cNvSpPr/>
          <p:nvPr/>
        </p:nvSpPr>
        <p:spPr>
          <a:xfrm>
            <a:off x="1738440" y="5759280"/>
            <a:ext cx="24998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die Sporthalle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0" name="CustomShape 8"/>
          <p:cNvSpPr/>
          <p:nvPr/>
        </p:nvSpPr>
        <p:spPr>
          <a:xfrm>
            <a:off x="4692600" y="5759280"/>
            <a:ext cx="24998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der Jugendraum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1" name="CustomShape 9"/>
          <p:cNvSpPr/>
          <p:nvPr/>
        </p:nvSpPr>
        <p:spPr>
          <a:xfrm>
            <a:off x="7535880" y="5759280"/>
            <a:ext cx="29890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das Lehrerzimmer</a:t>
            </a:r>
            <a:endParaRPr b="0" lang="en-US" sz="24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92" dur="indefinite" restart="never" nodeType="tmRoot">
          <p:childTnLst>
            <p:seq>
              <p:cTn id="93" dur="indefinite" nodeType="mainSeq">
                <p:childTnLst>
                  <p:par>
                    <p:cTn id="94" nodeType="clickEffect" fill="hold">
                      <p:stCondLst>
                        <p:cond delay="indefinite"/>
                      </p:stCondLst>
                      <p:childTnLst>
                        <p:par>
                          <p:cTn id="9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96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nodeType="clickEffect" fill="hold">
                      <p:stCondLst>
                        <p:cond delay="indefinite"/>
                      </p:stCondLst>
                      <p:childTnLst>
                        <p:par>
                          <p:cTn id="10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nodeType="clickEffect" fill="hold">
                      <p:stCondLst>
                        <p:cond delay="indefinite"/>
                      </p:stCondLst>
                      <p:childTnLst>
                        <p:par>
                          <p:cTn id="10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06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0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nodeType="clickEffect" fill="hold">
                      <p:stCondLst>
                        <p:cond delay="indefinite"/>
                      </p:stCondLst>
                      <p:childTnLst>
                        <p:par>
                          <p:cTn id="11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nodeType="clickEffect" fill="hold">
                      <p:stCondLst>
                        <p:cond delay="indefinite"/>
                      </p:stCondLst>
                      <p:childTnLst>
                        <p:par>
                          <p:cTn id="11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6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nodeType="clickEffect" fill="hold">
                      <p:stCondLst>
                        <p:cond delay="indefinite"/>
                      </p:stCondLst>
                      <p:childTnLst>
                        <p:par>
                          <p:cTn id="12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nodeType="clickEffect" fill="hold">
                      <p:stCondLst>
                        <p:cond delay="indefinite"/>
                      </p:stCondLst>
                      <p:childTnLst>
                        <p:par>
                          <p:cTn id="12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6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nodeType="clickEffect" fill="hold">
                      <p:stCondLst>
                        <p:cond delay="indefinite"/>
                      </p:stCondLst>
                      <p:childTnLst>
                        <p:par>
                          <p:cTn id="13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nodeType="clickEffect" fill="hold">
                      <p:stCondLst>
                        <p:cond delay="indefinite"/>
                      </p:stCondLst>
                      <p:childTnLst>
                        <p:par>
                          <p:cTn id="13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36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3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5" descr="C:\Users\Pierre\Pictures\Bibliothèque multimédia Microsoft\j0431644.png"/>
          <p:cNvPicPr/>
          <p:nvPr/>
        </p:nvPicPr>
        <p:blipFill>
          <a:blip r:embed="rId1"/>
          <a:stretch/>
        </p:blipFill>
        <p:spPr>
          <a:xfrm>
            <a:off x="5231880" y="1700640"/>
            <a:ext cx="1728000" cy="1728000"/>
          </a:xfrm>
          <a:prstGeom prst="rect">
            <a:avLst/>
          </a:prstGeom>
          <a:ln>
            <a:noFill/>
          </a:ln>
        </p:spPr>
      </p:pic>
      <p:sp>
        <p:nvSpPr>
          <p:cNvPr id="103" name="CustomShape 1"/>
          <p:cNvSpPr/>
          <p:nvPr/>
        </p:nvSpPr>
        <p:spPr>
          <a:xfrm>
            <a:off x="4223880" y="3717000"/>
            <a:ext cx="40320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Arial"/>
              </a:rPr>
              <a:t>Hier ist der Schulplan!</a:t>
            </a:r>
            <a:endParaRPr b="0" lang="en-US" sz="2800" spc="-1" strike="noStrike">
              <a:latin typeface="Arial"/>
            </a:endParaRPr>
          </a:p>
        </p:txBody>
      </p:sp>
    </p:spTree>
  </p:cSld>
  <p:transition>
    <p:dissolve/>
  </p:transition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2738520" y="785880"/>
            <a:ext cx="6786360" cy="4285800"/>
          </a:xfrm>
          <a:prstGeom prst="rect">
            <a:avLst/>
          </a:prstGeom>
          <a:solidFill>
            <a:schemeClr val="accent2">
              <a:lumMod val="60000"/>
              <a:lumOff val="40000"/>
              <a:alpha val="55000"/>
            </a:schemeClr>
          </a:solidFill>
          <a:ln w="63360">
            <a:solidFill>
              <a:schemeClr val="accent2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5" name="Picture 3" descr="C:\Users\Pierre\Desktop\sekretariat.jpg"/>
          <p:cNvPicPr/>
          <p:nvPr/>
        </p:nvPicPr>
        <p:blipFill>
          <a:blip r:embed="rId1"/>
          <a:stretch/>
        </p:blipFill>
        <p:spPr>
          <a:xfrm>
            <a:off x="4452840" y="857160"/>
            <a:ext cx="1523520" cy="1142640"/>
          </a:xfrm>
          <a:prstGeom prst="rect">
            <a:avLst/>
          </a:prstGeom>
          <a:ln>
            <a:noFill/>
          </a:ln>
        </p:spPr>
      </p:pic>
      <p:pic>
        <p:nvPicPr>
          <p:cNvPr id="106" name="Picture 5" descr="C:\Users\Pierre\Desktop\1__0Klassenraum.jpg"/>
          <p:cNvPicPr/>
          <p:nvPr/>
        </p:nvPicPr>
        <p:blipFill>
          <a:blip r:embed="rId2"/>
          <a:stretch/>
        </p:blipFill>
        <p:spPr>
          <a:xfrm>
            <a:off x="7953480" y="857160"/>
            <a:ext cx="1482480" cy="1110960"/>
          </a:xfrm>
          <a:prstGeom prst="rect">
            <a:avLst/>
          </a:prstGeom>
          <a:ln>
            <a:noFill/>
          </a:ln>
        </p:spPr>
      </p:pic>
      <p:pic>
        <p:nvPicPr>
          <p:cNvPr id="107" name="Picture 6" descr="C:\Users\Pierre\Desktop\aula.jpg"/>
          <p:cNvPicPr/>
          <p:nvPr/>
        </p:nvPicPr>
        <p:blipFill>
          <a:blip r:embed="rId3"/>
          <a:srcRect l="0" t="0" r="0" b="16676"/>
          <a:stretch/>
        </p:blipFill>
        <p:spPr>
          <a:xfrm>
            <a:off x="4024440" y="2357280"/>
            <a:ext cx="1714320" cy="1071360"/>
          </a:xfrm>
          <a:prstGeom prst="rect">
            <a:avLst/>
          </a:prstGeom>
          <a:ln>
            <a:noFill/>
          </a:ln>
        </p:spPr>
      </p:pic>
      <p:pic>
        <p:nvPicPr>
          <p:cNvPr id="108" name="Picture 8" descr="C:\Users\Pierre\Desktop\lehrerzimmer.jpg"/>
          <p:cNvPicPr/>
          <p:nvPr/>
        </p:nvPicPr>
        <p:blipFill>
          <a:blip r:embed="rId4"/>
          <a:stretch/>
        </p:blipFill>
        <p:spPr>
          <a:xfrm>
            <a:off x="2809800" y="3857760"/>
            <a:ext cx="1728360" cy="1147320"/>
          </a:xfrm>
          <a:prstGeom prst="rect">
            <a:avLst/>
          </a:prstGeom>
          <a:ln>
            <a:noFill/>
          </a:ln>
        </p:spPr>
      </p:pic>
      <p:pic>
        <p:nvPicPr>
          <p:cNvPr id="109" name="Picture 9" descr="C:\Users\Pierre\Desktop\o_schulhof.JPG"/>
          <p:cNvPicPr/>
          <p:nvPr/>
        </p:nvPicPr>
        <p:blipFill>
          <a:blip r:embed="rId5"/>
          <a:srcRect l="12513" t="0" r="12513" b="0"/>
          <a:stretch/>
        </p:blipFill>
        <p:spPr>
          <a:xfrm>
            <a:off x="1595520" y="2357280"/>
            <a:ext cx="1071360" cy="1071360"/>
          </a:xfrm>
          <a:prstGeom prst="rect">
            <a:avLst/>
          </a:prstGeom>
          <a:ln>
            <a:noFill/>
          </a:ln>
        </p:spPr>
      </p:pic>
      <p:pic>
        <p:nvPicPr>
          <p:cNvPr id="110" name="Picture 5" descr="C:\Users\Pierre\Desktop\1__0Klassenraum.jpg"/>
          <p:cNvPicPr/>
          <p:nvPr/>
        </p:nvPicPr>
        <p:blipFill>
          <a:blip r:embed="rId6"/>
          <a:stretch/>
        </p:blipFill>
        <p:spPr>
          <a:xfrm>
            <a:off x="7953480" y="3857760"/>
            <a:ext cx="1482480" cy="1110960"/>
          </a:xfrm>
          <a:prstGeom prst="rect">
            <a:avLst/>
          </a:prstGeom>
          <a:ln>
            <a:noFill/>
          </a:ln>
        </p:spPr>
      </p:pic>
      <p:pic>
        <p:nvPicPr>
          <p:cNvPr id="111" name="Picture 5" descr="C:\Users\Pierre\Desktop\1__0Klassenraum.jpg"/>
          <p:cNvPicPr/>
          <p:nvPr/>
        </p:nvPicPr>
        <p:blipFill>
          <a:blip r:embed="rId7"/>
          <a:stretch/>
        </p:blipFill>
        <p:spPr>
          <a:xfrm>
            <a:off x="6381720" y="3857760"/>
            <a:ext cx="1482480" cy="1110960"/>
          </a:xfrm>
          <a:prstGeom prst="rect">
            <a:avLst/>
          </a:prstGeom>
          <a:ln>
            <a:noFill/>
          </a:ln>
        </p:spPr>
      </p:pic>
      <p:pic>
        <p:nvPicPr>
          <p:cNvPr id="112" name="Picture 11" descr="C:\Users\Pierre\Desktop\Sporthalle.jpg"/>
          <p:cNvPicPr/>
          <p:nvPr/>
        </p:nvPicPr>
        <p:blipFill>
          <a:blip r:embed="rId8"/>
          <a:srcRect l="30439" t="28973" r="8706" b="0"/>
          <a:stretch/>
        </p:blipFill>
        <p:spPr>
          <a:xfrm>
            <a:off x="9588600" y="2519280"/>
            <a:ext cx="999720" cy="875880"/>
          </a:xfrm>
          <a:prstGeom prst="rect">
            <a:avLst/>
          </a:prstGeom>
          <a:ln>
            <a:noFill/>
          </a:ln>
        </p:spPr>
      </p:pic>
      <p:sp>
        <p:nvSpPr>
          <p:cNvPr id="113" name="CustomShape 2"/>
          <p:cNvSpPr/>
          <p:nvPr/>
        </p:nvSpPr>
        <p:spPr>
          <a:xfrm>
            <a:off x="2784600" y="2735280"/>
            <a:ext cx="928440" cy="428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lumMod val="75000"/>
              <a:alpha val="83000"/>
            </a:schemeClr>
          </a:solidFill>
          <a:ln>
            <a:solidFill>
              <a:schemeClr val="accent2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" name="CustomShape 3"/>
          <p:cNvSpPr/>
          <p:nvPr/>
        </p:nvSpPr>
        <p:spPr>
          <a:xfrm>
            <a:off x="2892600" y="324000"/>
            <a:ext cx="13568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Cafeteria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15" name="CustomShape 4"/>
          <p:cNvSpPr/>
          <p:nvPr/>
        </p:nvSpPr>
        <p:spPr>
          <a:xfrm>
            <a:off x="4452840" y="324000"/>
            <a:ext cx="15714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Sekretariat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16" name="CustomShape 5"/>
          <p:cNvSpPr/>
          <p:nvPr/>
        </p:nvSpPr>
        <p:spPr>
          <a:xfrm>
            <a:off x="6310440" y="324000"/>
            <a:ext cx="14997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Bibliothek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17" name="CustomShape 6"/>
          <p:cNvSpPr/>
          <p:nvPr/>
        </p:nvSpPr>
        <p:spPr>
          <a:xfrm>
            <a:off x="8024760" y="324000"/>
            <a:ext cx="17856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Klassenraum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18" name="CustomShape 7"/>
          <p:cNvSpPr/>
          <p:nvPr/>
        </p:nvSpPr>
        <p:spPr>
          <a:xfrm>
            <a:off x="7024680" y="5111640"/>
            <a:ext cx="19285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Klassenräume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19" name="CustomShape 8"/>
          <p:cNvSpPr/>
          <p:nvPr/>
        </p:nvSpPr>
        <p:spPr>
          <a:xfrm>
            <a:off x="4667400" y="5111640"/>
            <a:ext cx="17143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Jugendraum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20" name="CustomShape 9"/>
          <p:cNvSpPr/>
          <p:nvPr/>
        </p:nvSpPr>
        <p:spPr>
          <a:xfrm>
            <a:off x="2666880" y="5111640"/>
            <a:ext cx="19285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Lehrerzimmer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21" name="CustomShape 10"/>
          <p:cNvSpPr/>
          <p:nvPr/>
        </p:nvSpPr>
        <p:spPr>
          <a:xfrm rot="2503800">
            <a:off x="9418320" y="3799080"/>
            <a:ext cx="14997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Sporthalle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22" name="CustomShape 11"/>
          <p:cNvSpPr/>
          <p:nvPr/>
        </p:nvSpPr>
        <p:spPr>
          <a:xfrm rot="19937400">
            <a:off x="1400040" y="3608640"/>
            <a:ext cx="14997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Pausenhof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23" name="CustomShape 12"/>
          <p:cNvSpPr/>
          <p:nvPr/>
        </p:nvSpPr>
        <p:spPr>
          <a:xfrm>
            <a:off x="5808600" y="3024360"/>
            <a:ext cx="13568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Aula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24" name="CustomShape 13"/>
          <p:cNvSpPr/>
          <p:nvPr/>
        </p:nvSpPr>
        <p:spPr>
          <a:xfrm>
            <a:off x="5556240" y="1571760"/>
            <a:ext cx="428400" cy="428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5" name="CustomShape 14"/>
          <p:cNvSpPr/>
          <p:nvPr/>
        </p:nvSpPr>
        <p:spPr>
          <a:xfrm>
            <a:off x="9012240" y="1547640"/>
            <a:ext cx="428400" cy="428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6" name="CustomShape 15"/>
          <p:cNvSpPr/>
          <p:nvPr/>
        </p:nvSpPr>
        <p:spPr>
          <a:xfrm>
            <a:off x="5310360" y="3000240"/>
            <a:ext cx="428400" cy="428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7" name="CustomShape 16"/>
          <p:cNvSpPr/>
          <p:nvPr/>
        </p:nvSpPr>
        <p:spPr>
          <a:xfrm>
            <a:off x="4116240" y="4535640"/>
            <a:ext cx="428400" cy="428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8" name="CustomShape 17"/>
          <p:cNvSpPr/>
          <p:nvPr/>
        </p:nvSpPr>
        <p:spPr>
          <a:xfrm>
            <a:off x="7427880" y="4535640"/>
            <a:ext cx="428400" cy="428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9" name="CustomShape 18"/>
          <p:cNvSpPr/>
          <p:nvPr/>
        </p:nvSpPr>
        <p:spPr>
          <a:xfrm>
            <a:off x="9012240" y="4535640"/>
            <a:ext cx="428400" cy="428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0" name="CustomShape 19"/>
          <p:cNvSpPr/>
          <p:nvPr/>
        </p:nvSpPr>
        <p:spPr>
          <a:xfrm>
            <a:off x="10128240" y="2952720"/>
            <a:ext cx="428400" cy="428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1" name="CustomShape 20"/>
          <p:cNvSpPr/>
          <p:nvPr/>
        </p:nvSpPr>
        <p:spPr>
          <a:xfrm>
            <a:off x="2238480" y="3000240"/>
            <a:ext cx="428400" cy="428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2" name="Picture 44" descr="http://www.lyceesaintvincent.fr/foyer%2021.jpg"/>
          <p:cNvPicPr/>
          <p:nvPr/>
        </p:nvPicPr>
        <p:blipFill>
          <a:blip r:embed="rId9"/>
          <a:stretch/>
        </p:blipFill>
        <p:spPr>
          <a:xfrm>
            <a:off x="4667400" y="3857760"/>
            <a:ext cx="1642680" cy="1160280"/>
          </a:xfrm>
          <a:prstGeom prst="rect">
            <a:avLst/>
          </a:prstGeom>
          <a:ln>
            <a:noFill/>
          </a:ln>
        </p:spPr>
      </p:pic>
      <p:sp>
        <p:nvSpPr>
          <p:cNvPr id="133" name="CustomShape 21"/>
          <p:cNvSpPr/>
          <p:nvPr/>
        </p:nvSpPr>
        <p:spPr>
          <a:xfrm>
            <a:off x="5881680" y="4572000"/>
            <a:ext cx="428400" cy="428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4" name="Picture 5" descr="http://lh5.ggpht.com/_uUt0LEzm67Q/SoaFtfSJ_JI/AAAAAAAAACI/75t2XdvD54g/CIMG0627.JPG"/>
          <p:cNvPicPr/>
          <p:nvPr/>
        </p:nvPicPr>
        <p:blipFill>
          <a:blip r:embed="rId10"/>
          <a:stretch/>
        </p:blipFill>
        <p:spPr>
          <a:xfrm>
            <a:off x="6238800" y="857160"/>
            <a:ext cx="1499760" cy="1125000"/>
          </a:xfrm>
          <a:prstGeom prst="rect">
            <a:avLst/>
          </a:prstGeom>
          <a:ln>
            <a:noFill/>
          </a:ln>
        </p:spPr>
      </p:pic>
      <p:sp>
        <p:nvSpPr>
          <p:cNvPr id="135" name="CustomShape 22"/>
          <p:cNvSpPr/>
          <p:nvPr/>
        </p:nvSpPr>
        <p:spPr>
          <a:xfrm>
            <a:off x="7310520" y="1571760"/>
            <a:ext cx="428400" cy="428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6" name="Picture 5" descr="http://www.rennsemmel.de/wp-content/uploads/2009/10/E-schule.jpg"/>
          <p:cNvPicPr/>
          <p:nvPr/>
        </p:nvPicPr>
        <p:blipFill>
          <a:blip r:embed="rId11"/>
          <a:srcRect l="0" t="0" r="8325" b="0"/>
          <a:stretch/>
        </p:blipFill>
        <p:spPr>
          <a:xfrm>
            <a:off x="2809800" y="857160"/>
            <a:ext cx="1571400" cy="1139400"/>
          </a:xfrm>
          <a:prstGeom prst="rect">
            <a:avLst/>
          </a:prstGeom>
          <a:ln>
            <a:noFill/>
          </a:ln>
        </p:spPr>
      </p:pic>
      <p:sp>
        <p:nvSpPr>
          <p:cNvPr id="137" name="CustomShape 23"/>
          <p:cNvSpPr/>
          <p:nvPr/>
        </p:nvSpPr>
        <p:spPr>
          <a:xfrm>
            <a:off x="3935520" y="1547640"/>
            <a:ext cx="428400" cy="428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>
    <p:dissolve/>
  </p:transition>
  <p:timing>
    <p:tnLst>
      <p:par>
        <p:cTn id="139" dur="indefinite" restart="never" nodeType="tmRoot">
          <p:childTnLst>
            <p:seq>
              <p:cTn id="140" dur="indefinite" nodeType="mainSeq">
                <p:childTnLst>
                  <p:par>
                    <p:cTn id="141" nodeType="clickEffect" fill="hold">
                      <p:stCondLst>
                        <p:cond delay="indefinite"/>
                      </p:stCondLst>
                      <p:childTnLst>
                        <p:par>
                          <p:cTn id="14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nodeType="clickEffect" fill="hold">
                      <p:stCondLst>
                        <p:cond delay="indefinite"/>
                      </p:stCondLst>
                      <p:childTnLst>
                        <p:par>
                          <p:cTn id="14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47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14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nodeType="clickEffect" fill="hold">
                      <p:stCondLst>
                        <p:cond delay="indefinite"/>
                      </p:stCondLst>
                      <p:childTnLst>
                        <p:par>
                          <p:cTn id="15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5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nodeType="clickEffect" fill="hold">
                      <p:stCondLst>
                        <p:cond delay="indefinite"/>
                      </p:stCondLst>
                      <p:childTnLst>
                        <p:par>
                          <p:cTn id="15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56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15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nodeType="clickEffect" fill="hold">
                      <p:stCondLst>
                        <p:cond delay="indefinite"/>
                      </p:stCondLst>
                      <p:childTnLst>
                        <p:par>
                          <p:cTn id="16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nodeType="clickEffect" fill="hold">
                      <p:stCondLst>
                        <p:cond delay="indefinite"/>
                      </p:stCondLst>
                      <p:childTnLst>
                        <p:par>
                          <p:cTn id="16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65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16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nodeType="clickEffect" fill="hold">
                      <p:stCondLst>
                        <p:cond delay="indefinite"/>
                      </p:stCondLst>
                      <p:childTnLst>
                        <p:par>
                          <p:cTn id="16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7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nodeType="clickEffect" fill="hold">
                      <p:stCondLst>
                        <p:cond delay="indefinite"/>
                      </p:stCondLst>
                      <p:childTnLst>
                        <p:par>
                          <p:cTn id="17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74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17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nodeType="clickEffect" fill="hold">
                      <p:stCondLst>
                        <p:cond delay="indefinite"/>
                      </p:stCondLst>
                      <p:childTnLst>
                        <p:par>
                          <p:cTn id="17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nodeType="clickEffect" fill="hold">
                      <p:stCondLst>
                        <p:cond delay="indefinite"/>
                      </p:stCondLst>
                      <p:childTnLst>
                        <p:par>
                          <p:cTn id="18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83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18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nodeType="clickEffect" fill="hold">
                      <p:stCondLst>
                        <p:cond delay="indefinite"/>
                      </p:stCondLst>
                      <p:childTnLst>
                        <p:par>
                          <p:cTn id="18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8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nodeType="clickEffect" fill="hold">
                      <p:stCondLst>
                        <p:cond delay="indefinite"/>
                      </p:stCondLst>
                      <p:childTnLst>
                        <p:par>
                          <p:cTn id="19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92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19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nodeType="clickEffect" fill="hold">
                      <p:stCondLst>
                        <p:cond delay="indefinite"/>
                      </p:stCondLst>
                      <p:childTnLst>
                        <p:par>
                          <p:cTn id="19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nodeType="clickEffect" fill="hold">
                      <p:stCondLst>
                        <p:cond delay="indefinite"/>
                      </p:stCondLst>
                      <p:childTnLst>
                        <p:par>
                          <p:cTn id="20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01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0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nodeType="clickEffect" fill="hold">
                      <p:stCondLst>
                        <p:cond delay="indefinite"/>
                      </p:stCondLst>
                      <p:childTnLst>
                        <p:par>
                          <p:cTn id="20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0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nodeType="clickEffect" fill="hold">
                      <p:stCondLst>
                        <p:cond delay="indefinite"/>
                      </p:stCondLst>
                      <p:childTnLst>
                        <p:par>
                          <p:cTn id="20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1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nodeType="clickEffect" fill="hold">
                      <p:stCondLst>
                        <p:cond delay="indefinite"/>
                      </p:stCondLst>
                      <p:childTnLst>
                        <p:par>
                          <p:cTn id="21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14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nodeType="clickEffect" fill="hold">
                      <p:stCondLst>
                        <p:cond delay="indefinite"/>
                      </p:stCondLst>
                      <p:childTnLst>
                        <p:par>
                          <p:cTn id="21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nodeType="clickEffect" fill="hold">
                      <p:stCondLst>
                        <p:cond delay="indefinite"/>
                      </p:stCondLst>
                      <p:childTnLst>
                        <p:par>
                          <p:cTn id="22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23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nodeType="clickEffect" fill="hold">
                      <p:stCondLst>
                        <p:cond delay="indefinite"/>
                      </p:stCondLst>
                      <p:childTnLst>
                        <p:par>
                          <p:cTn id="22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2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nodeType="clickEffect" fill="hold">
                      <p:stCondLst>
                        <p:cond delay="indefinite"/>
                      </p:stCondLst>
                      <p:childTnLst>
                        <p:par>
                          <p:cTn id="23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32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3470400" y="1845000"/>
            <a:ext cx="5024880" cy="5169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Arial"/>
              </a:rPr>
              <a:t>Hör gut zu!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39" name="Picture 2" descr="C:\Users\Pierre\Pictures\Bibliothèque multimédia Microsoft\j0433931.png"/>
          <p:cNvPicPr/>
          <p:nvPr/>
        </p:nvPicPr>
        <p:blipFill>
          <a:blip r:embed="rId1"/>
          <a:stretch/>
        </p:blipFill>
        <p:spPr>
          <a:xfrm>
            <a:off x="5184720" y="44640"/>
            <a:ext cx="1595520" cy="1593360"/>
          </a:xfrm>
          <a:prstGeom prst="rect">
            <a:avLst/>
          </a:prstGeom>
          <a:ln>
            <a:noFill/>
          </a:ln>
        </p:spPr>
      </p:pic>
      <p:sp>
        <p:nvSpPr>
          <p:cNvPr id="140" name="CustomShape 2"/>
          <p:cNvSpPr/>
          <p:nvPr/>
        </p:nvSpPr>
        <p:spPr>
          <a:xfrm>
            <a:off x="551520" y="2781000"/>
            <a:ext cx="112327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Finde im Dialog Wörter, die mit der Schule zu tun haben!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41" name="CustomShape 3"/>
          <p:cNvSpPr/>
          <p:nvPr/>
        </p:nvSpPr>
        <p:spPr>
          <a:xfrm>
            <a:off x="551520" y="3564360"/>
            <a:ext cx="112327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Finde im Dialog Aktivitäten!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42" name="CustomShape 4"/>
          <p:cNvSpPr/>
          <p:nvPr/>
        </p:nvSpPr>
        <p:spPr>
          <a:xfrm>
            <a:off x="551520" y="4284360"/>
            <a:ext cx="118810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Finde im Dialog Dinge, die man essen oder trinken kann!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43" name="CustomShape 5"/>
          <p:cNvSpPr/>
          <p:nvPr/>
        </p:nvSpPr>
        <p:spPr>
          <a:xfrm>
            <a:off x="563760" y="4932360"/>
            <a:ext cx="118810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Kannst du alle Elemente assoziieren?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44" name="CustomShape 6"/>
          <p:cNvSpPr/>
          <p:nvPr/>
        </p:nvSpPr>
        <p:spPr>
          <a:xfrm flipV="1">
            <a:off x="4583880" y="5579640"/>
            <a:ext cx="863640" cy="7830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5" name="CustomShape 7"/>
          <p:cNvSpPr/>
          <p:nvPr/>
        </p:nvSpPr>
        <p:spPr>
          <a:xfrm>
            <a:off x="5735880" y="5926680"/>
            <a:ext cx="410400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In … kann man …</a:t>
            </a:r>
            <a:endParaRPr b="0" lang="en-US" sz="32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235" dur="indefinite" restart="never" nodeType="tmRoot">
          <p:childTnLst>
            <p:seq>
              <p:cTn id="236" dur="indefinite" nodeType="mainSeq">
                <p:childTnLst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4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4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5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5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nodeType="with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25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3470400" y="3573000"/>
            <a:ext cx="5024880" cy="5169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Arial"/>
              </a:rPr>
              <a:t>(Übungsheft Seite 55)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47" name="Picture 2" descr="C:\Users\Pierre\Pictures\Bibliothèque multimédia Microsoft\j0433931.png"/>
          <p:cNvPicPr/>
          <p:nvPr/>
        </p:nvPicPr>
        <p:blipFill>
          <a:blip r:embed="rId1"/>
          <a:stretch/>
        </p:blipFill>
        <p:spPr>
          <a:xfrm>
            <a:off x="5184720" y="1772640"/>
            <a:ext cx="1595520" cy="1593360"/>
          </a:xfrm>
          <a:prstGeom prst="rect">
            <a:avLst/>
          </a:prstGeom>
          <a:ln>
            <a:noFill/>
          </a:ln>
        </p:spPr>
      </p:pic>
    </p:spTree>
  </p:cSld>
  <p:transition>
    <p:dissolve/>
  </p:transition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2738520" y="785880"/>
            <a:ext cx="6786360" cy="4285800"/>
          </a:xfrm>
          <a:prstGeom prst="rect">
            <a:avLst/>
          </a:prstGeom>
          <a:solidFill>
            <a:schemeClr val="accent2">
              <a:lumMod val="60000"/>
              <a:lumOff val="40000"/>
              <a:alpha val="55000"/>
            </a:schemeClr>
          </a:solidFill>
          <a:ln w="63360">
            <a:solidFill>
              <a:schemeClr val="accent2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9" name="Picture 3" descr="C:\Users\Pierre\Desktop\sekretariat.jpg"/>
          <p:cNvPicPr/>
          <p:nvPr/>
        </p:nvPicPr>
        <p:blipFill>
          <a:blip r:embed="rId1"/>
          <a:stretch/>
        </p:blipFill>
        <p:spPr>
          <a:xfrm>
            <a:off x="4452840" y="857160"/>
            <a:ext cx="1523520" cy="1142640"/>
          </a:xfrm>
          <a:prstGeom prst="rect">
            <a:avLst/>
          </a:prstGeom>
          <a:ln>
            <a:noFill/>
          </a:ln>
        </p:spPr>
      </p:pic>
      <p:pic>
        <p:nvPicPr>
          <p:cNvPr id="150" name="Picture 5" descr="C:\Users\Pierre\Desktop\1__0Klassenraum.jpg"/>
          <p:cNvPicPr/>
          <p:nvPr/>
        </p:nvPicPr>
        <p:blipFill>
          <a:blip r:embed="rId2"/>
          <a:stretch/>
        </p:blipFill>
        <p:spPr>
          <a:xfrm>
            <a:off x="7953480" y="857160"/>
            <a:ext cx="1482480" cy="1110960"/>
          </a:xfrm>
          <a:prstGeom prst="rect">
            <a:avLst/>
          </a:prstGeom>
          <a:ln>
            <a:noFill/>
          </a:ln>
        </p:spPr>
      </p:pic>
      <p:pic>
        <p:nvPicPr>
          <p:cNvPr id="151" name="Picture 6" descr="C:\Users\Pierre\Desktop\aula.jpg"/>
          <p:cNvPicPr/>
          <p:nvPr/>
        </p:nvPicPr>
        <p:blipFill>
          <a:blip r:embed="rId3"/>
          <a:srcRect l="0" t="0" r="0" b="16676"/>
          <a:stretch/>
        </p:blipFill>
        <p:spPr>
          <a:xfrm>
            <a:off x="4024440" y="2357280"/>
            <a:ext cx="1714320" cy="1071360"/>
          </a:xfrm>
          <a:prstGeom prst="rect">
            <a:avLst/>
          </a:prstGeom>
          <a:ln>
            <a:noFill/>
          </a:ln>
        </p:spPr>
      </p:pic>
      <p:pic>
        <p:nvPicPr>
          <p:cNvPr id="152" name="Picture 8" descr="C:\Users\Pierre\Desktop\lehrerzimmer.jpg"/>
          <p:cNvPicPr/>
          <p:nvPr/>
        </p:nvPicPr>
        <p:blipFill>
          <a:blip r:embed="rId4"/>
          <a:stretch/>
        </p:blipFill>
        <p:spPr>
          <a:xfrm>
            <a:off x="2809800" y="3857760"/>
            <a:ext cx="1728360" cy="1147320"/>
          </a:xfrm>
          <a:prstGeom prst="rect">
            <a:avLst/>
          </a:prstGeom>
          <a:ln>
            <a:noFill/>
          </a:ln>
        </p:spPr>
      </p:pic>
      <p:pic>
        <p:nvPicPr>
          <p:cNvPr id="153" name="Picture 9" descr="C:\Users\Pierre\Desktop\o_schulhof.JPG"/>
          <p:cNvPicPr/>
          <p:nvPr/>
        </p:nvPicPr>
        <p:blipFill>
          <a:blip r:embed="rId5"/>
          <a:srcRect l="12513" t="0" r="12513" b="0"/>
          <a:stretch/>
        </p:blipFill>
        <p:spPr>
          <a:xfrm>
            <a:off x="1595520" y="2357280"/>
            <a:ext cx="1071360" cy="1071360"/>
          </a:xfrm>
          <a:prstGeom prst="rect">
            <a:avLst/>
          </a:prstGeom>
          <a:ln>
            <a:noFill/>
          </a:ln>
        </p:spPr>
      </p:pic>
      <p:pic>
        <p:nvPicPr>
          <p:cNvPr id="154" name="Picture 5" descr="C:\Users\Pierre\Desktop\1__0Klassenraum.jpg"/>
          <p:cNvPicPr/>
          <p:nvPr/>
        </p:nvPicPr>
        <p:blipFill>
          <a:blip r:embed="rId6"/>
          <a:stretch/>
        </p:blipFill>
        <p:spPr>
          <a:xfrm>
            <a:off x="7953480" y="3857760"/>
            <a:ext cx="1482480" cy="1110960"/>
          </a:xfrm>
          <a:prstGeom prst="rect">
            <a:avLst/>
          </a:prstGeom>
          <a:ln>
            <a:noFill/>
          </a:ln>
        </p:spPr>
      </p:pic>
      <p:pic>
        <p:nvPicPr>
          <p:cNvPr id="155" name="Picture 5" descr="C:\Users\Pierre\Desktop\1__0Klassenraum.jpg"/>
          <p:cNvPicPr/>
          <p:nvPr/>
        </p:nvPicPr>
        <p:blipFill>
          <a:blip r:embed="rId7"/>
          <a:stretch/>
        </p:blipFill>
        <p:spPr>
          <a:xfrm>
            <a:off x="6381720" y="3857760"/>
            <a:ext cx="1482480" cy="1110960"/>
          </a:xfrm>
          <a:prstGeom prst="rect">
            <a:avLst/>
          </a:prstGeom>
          <a:ln>
            <a:noFill/>
          </a:ln>
        </p:spPr>
      </p:pic>
      <p:pic>
        <p:nvPicPr>
          <p:cNvPr id="156" name="Picture 11" descr="C:\Users\Pierre\Desktop\Sporthalle.jpg"/>
          <p:cNvPicPr/>
          <p:nvPr/>
        </p:nvPicPr>
        <p:blipFill>
          <a:blip r:embed="rId8"/>
          <a:srcRect l="30439" t="28973" r="8706" b="0"/>
          <a:stretch/>
        </p:blipFill>
        <p:spPr>
          <a:xfrm>
            <a:off x="9588600" y="2519280"/>
            <a:ext cx="999720" cy="875880"/>
          </a:xfrm>
          <a:prstGeom prst="rect">
            <a:avLst/>
          </a:prstGeom>
          <a:ln>
            <a:noFill/>
          </a:ln>
        </p:spPr>
      </p:pic>
      <p:sp>
        <p:nvSpPr>
          <p:cNvPr id="157" name="CustomShape 2"/>
          <p:cNvSpPr/>
          <p:nvPr/>
        </p:nvSpPr>
        <p:spPr>
          <a:xfrm>
            <a:off x="2784600" y="2735280"/>
            <a:ext cx="928440" cy="428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lumMod val="75000"/>
              <a:alpha val="83000"/>
            </a:schemeClr>
          </a:solidFill>
          <a:ln>
            <a:solidFill>
              <a:schemeClr val="accent2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8" name="CustomShape 3"/>
          <p:cNvSpPr/>
          <p:nvPr/>
        </p:nvSpPr>
        <p:spPr>
          <a:xfrm>
            <a:off x="2892600" y="324000"/>
            <a:ext cx="13568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Cafeteria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59" name="CustomShape 4"/>
          <p:cNvSpPr/>
          <p:nvPr/>
        </p:nvSpPr>
        <p:spPr>
          <a:xfrm>
            <a:off x="4452840" y="324000"/>
            <a:ext cx="15714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Sekretariat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60" name="CustomShape 5"/>
          <p:cNvSpPr/>
          <p:nvPr/>
        </p:nvSpPr>
        <p:spPr>
          <a:xfrm>
            <a:off x="6310440" y="324000"/>
            <a:ext cx="14997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Bibliothek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61" name="CustomShape 6"/>
          <p:cNvSpPr/>
          <p:nvPr/>
        </p:nvSpPr>
        <p:spPr>
          <a:xfrm>
            <a:off x="8024760" y="324000"/>
            <a:ext cx="17856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Klassenraum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62" name="CustomShape 7"/>
          <p:cNvSpPr/>
          <p:nvPr/>
        </p:nvSpPr>
        <p:spPr>
          <a:xfrm>
            <a:off x="7024680" y="5111640"/>
            <a:ext cx="19285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Klassenräume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63" name="CustomShape 8"/>
          <p:cNvSpPr/>
          <p:nvPr/>
        </p:nvSpPr>
        <p:spPr>
          <a:xfrm>
            <a:off x="4667400" y="5111640"/>
            <a:ext cx="17143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Jugendraum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64" name="CustomShape 9"/>
          <p:cNvSpPr/>
          <p:nvPr/>
        </p:nvSpPr>
        <p:spPr>
          <a:xfrm>
            <a:off x="2666880" y="5111640"/>
            <a:ext cx="19285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Lehrerzimmer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65" name="CustomShape 10"/>
          <p:cNvSpPr/>
          <p:nvPr/>
        </p:nvSpPr>
        <p:spPr>
          <a:xfrm rot="2503800">
            <a:off x="9418320" y="3799080"/>
            <a:ext cx="14997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Sporthalle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66" name="CustomShape 11"/>
          <p:cNvSpPr/>
          <p:nvPr/>
        </p:nvSpPr>
        <p:spPr>
          <a:xfrm rot="19937400">
            <a:off x="1400040" y="3608640"/>
            <a:ext cx="14997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Pausenhof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67" name="CustomShape 12"/>
          <p:cNvSpPr/>
          <p:nvPr/>
        </p:nvSpPr>
        <p:spPr>
          <a:xfrm>
            <a:off x="5808600" y="3024360"/>
            <a:ext cx="13568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Aula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68" name="CustomShape 13"/>
          <p:cNvSpPr/>
          <p:nvPr/>
        </p:nvSpPr>
        <p:spPr>
          <a:xfrm>
            <a:off x="5556240" y="1571760"/>
            <a:ext cx="428400" cy="428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9" name="CustomShape 14"/>
          <p:cNvSpPr/>
          <p:nvPr/>
        </p:nvSpPr>
        <p:spPr>
          <a:xfrm>
            <a:off x="9012240" y="1547640"/>
            <a:ext cx="428400" cy="428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0" name="CustomShape 15"/>
          <p:cNvSpPr/>
          <p:nvPr/>
        </p:nvSpPr>
        <p:spPr>
          <a:xfrm>
            <a:off x="5310360" y="3000240"/>
            <a:ext cx="428400" cy="428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1" name="CustomShape 16"/>
          <p:cNvSpPr/>
          <p:nvPr/>
        </p:nvSpPr>
        <p:spPr>
          <a:xfrm>
            <a:off x="4116240" y="4535640"/>
            <a:ext cx="428400" cy="428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2" name="CustomShape 17"/>
          <p:cNvSpPr/>
          <p:nvPr/>
        </p:nvSpPr>
        <p:spPr>
          <a:xfrm>
            <a:off x="7427880" y="4535640"/>
            <a:ext cx="428400" cy="428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3" name="CustomShape 18"/>
          <p:cNvSpPr/>
          <p:nvPr/>
        </p:nvSpPr>
        <p:spPr>
          <a:xfrm>
            <a:off x="9012240" y="4535640"/>
            <a:ext cx="428400" cy="428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4" name="CustomShape 19"/>
          <p:cNvSpPr/>
          <p:nvPr/>
        </p:nvSpPr>
        <p:spPr>
          <a:xfrm>
            <a:off x="5627520" y="1584360"/>
            <a:ext cx="285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Calibri"/>
              </a:rPr>
              <a:t>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5" name="CustomShape 20"/>
          <p:cNvSpPr/>
          <p:nvPr/>
        </p:nvSpPr>
        <p:spPr>
          <a:xfrm>
            <a:off x="4167360" y="4572000"/>
            <a:ext cx="285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Calibri"/>
              </a:rPr>
              <a:t>3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6" name="CustomShape 21"/>
          <p:cNvSpPr/>
          <p:nvPr/>
        </p:nvSpPr>
        <p:spPr>
          <a:xfrm>
            <a:off x="10128240" y="2952720"/>
            <a:ext cx="428400" cy="428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7" name="CustomShape 22"/>
          <p:cNvSpPr/>
          <p:nvPr/>
        </p:nvSpPr>
        <p:spPr>
          <a:xfrm>
            <a:off x="2238480" y="3000240"/>
            <a:ext cx="428400" cy="428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8" name="Picture 44" descr="http://www.lyceesaintvincent.fr/foyer%2021.jpg"/>
          <p:cNvPicPr/>
          <p:nvPr/>
        </p:nvPicPr>
        <p:blipFill>
          <a:blip r:embed="rId9"/>
          <a:stretch/>
        </p:blipFill>
        <p:spPr>
          <a:xfrm>
            <a:off x="4667400" y="3857760"/>
            <a:ext cx="1642680" cy="1160280"/>
          </a:xfrm>
          <a:prstGeom prst="rect">
            <a:avLst/>
          </a:prstGeom>
          <a:ln>
            <a:noFill/>
          </a:ln>
        </p:spPr>
      </p:pic>
      <p:sp>
        <p:nvSpPr>
          <p:cNvPr id="179" name="CustomShape 23"/>
          <p:cNvSpPr/>
          <p:nvPr/>
        </p:nvSpPr>
        <p:spPr>
          <a:xfrm>
            <a:off x="5881680" y="4572000"/>
            <a:ext cx="428400" cy="428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0" name="CustomShape 24"/>
          <p:cNvSpPr/>
          <p:nvPr/>
        </p:nvSpPr>
        <p:spPr>
          <a:xfrm>
            <a:off x="5952960" y="4572000"/>
            <a:ext cx="285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Calibri"/>
              </a:rPr>
              <a:t>5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81" name="Picture 5" descr="http://lh5.ggpht.com/_uUt0LEzm67Q/SoaFtfSJ_JI/AAAAAAAAACI/75t2XdvD54g/CIMG0627.JPG"/>
          <p:cNvPicPr/>
          <p:nvPr/>
        </p:nvPicPr>
        <p:blipFill>
          <a:blip r:embed="rId10"/>
          <a:stretch/>
        </p:blipFill>
        <p:spPr>
          <a:xfrm>
            <a:off x="6238800" y="857160"/>
            <a:ext cx="1499760" cy="1125000"/>
          </a:xfrm>
          <a:prstGeom prst="rect">
            <a:avLst/>
          </a:prstGeom>
          <a:ln>
            <a:noFill/>
          </a:ln>
        </p:spPr>
      </p:pic>
      <p:sp>
        <p:nvSpPr>
          <p:cNvPr id="182" name="CustomShape 25"/>
          <p:cNvSpPr/>
          <p:nvPr/>
        </p:nvSpPr>
        <p:spPr>
          <a:xfrm>
            <a:off x="7310520" y="1571760"/>
            <a:ext cx="428400" cy="428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3" name="CustomShape 26"/>
          <p:cNvSpPr/>
          <p:nvPr/>
        </p:nvSpPr>
        <p:spPr>
          <a:xfrm>
            <a:off x="7356600" y="1584360"/>
            <a:ext cx="285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Calibri"/>
              </a:rPr>
              <a:t>4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84" name="Picture 5" descr="http://www.rennsemmel.de/wp-content/uploads/2009/10/E-schule.jpg"/>
          <p:cNvPicPr/>
          <p:nvPr/>
        </p:nvPicPr>
        <p:blipFill>
          <a:blip r:embed="rId11"/>
          <a:srcRect l="0" t="0" r="8325" b="0"/>
          <a:stretch/>
        </p:blipFill>
        <p:spPr>
          <a:xfrm>
            <a:off x="2809800" y="857160"/>
            <a:ext cx="1571400" cy="1139400"/>
          </a:xfrm>
          <a:prstGeom prst="rect">
            <a:avLst/>
          </a:prstGeom>
          <a:ln>
            <a:noFill/>
          </a:ln>
        </p:spPr>
      </p:pic>
      <p:sp>
        <p:nvSpPr>
          <p:cNvPr id="185" name="CustomShape 27"/>
          <p:cNvSpPr/>
          <p:nvPr/>
        </p:nvSpPr>
        <p:spPr>
          <a:xfrm>
            <a:off x="3952800" y="1571760"/>
            <a:ext cx="428400" cy="428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6" name="CustomShape 28"/>
          <p:cNvSpPr/>
          <p:nvPr/>
        </p:nvSpPr>
        <p:spPr>
          <a:xfrm>
            <a:off x="4024440" y="1584360"/>
            <a:ext cx="285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265" dur="indefinite" restart="never" nodeType="tmRoot">
          <p:childTnLst>
            <p:seq>
              <p:cTn id="266" dur="indefinite" nodeType="mainSeq">
                <p:childTnLst>
                  <p:par>
                    <p:cTn id="267" nodeType="clickEffect" fill="hold">
                      <p:stCondLst>
                        <p:cond delay="indefinite"/>
                      </p:stCondLst>
                      <p:childTnLst>
                        <p:par>
                          <p:cTn id="26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69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7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nodeType="clickEffect" fill="hold">
                      <p:stCondLst>
                        <p:cond delay="indefinite"/>
                      </p:stCondLst>
                      <p:childTnLst>
                        <p:par>
                          <p:cTn id="27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74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7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nodeType="clickEffect" fill="hold">
                      <p:stCondLst>
                        <p:cond delay="indefinite"/>
                      </p:stCondLst>
                      <p:childTnLst>
                        <p:par>
                          <p:cTn id="27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79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8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nodeType="clickEffect" fill="hold">
                      <p:stCondLst>
                        <p:cond delay="indefinite"/>
                      </p:stCondLst>
                      <p:childTnLst>
                        <p:par>
                          <p:cTn id="28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84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8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nodeType="clickEffect" fill="hold">
                      <p:stCondLst>
                        <p:cond delay="indefinite"/>
                      </p:stCondLst>
                      <p:childTnLst>
                        <p:par>
                          <p:cTn id="28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89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9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3470400" y="3697920"/>
            <a:ext cx="5024880" cy="5169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Arial"/>
              </a:rPr>
              <a:t>Hör ein letztes Mal zu!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88" name="Picture 2" descr="C:\Users\Pierre\Pictures\Bibliothèque multimédia Microsoft\j0433931.png"/>
          <p:cNvPicPr/>
          <p:nvPr/>
        </p:nvPicPr>
        <p:blipFill>
          <a:blip r:embed="rId1"/>
          <a:stretch/>
        </p:blipFill>
        <p:spPr>
          <a:xfrm>
            <a:off x="5303880" y="1845000"/>
            <a:ext cx="1595520" cy="1593360"/>
          </a:xfrm>
          <a:prstGeom prst="rect">
            <a:avLst/>
          </a:prstGeom>
          <a:ln>
            <a:noFill/>
          </a:ln>
        </p:spPr>
      </p:pic>
    </p:spTree>
  </p:cSld>
  <p:transition>
    <p:dissolve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 descr="C:\Users\Pierre\Desktop\o_schulhof.JPG"/>
          <p:cNvPicPr/>
          <p:nvPr/>
        </p:nvPicPr>
        <p:blipFill>
          <a:blip r:embed="rId1"/>
          <a:stretch/>
        </p:blipFill>
        <p:spPr>
          <a:xfrm>
            <a:off x="3666960" y="1143000"/>
            <a:ext cx="4642920" cy="34826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60" name="CustomShape 1"/>
          <p:cNvSpPr/>
          <p:nvPr/>
        </p:nvSpPr>
        <p:spPr>
          <a:xfrm>
            <a:off x="4381560" y="5000760"/>
            <a:ext cx="40003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Der Pausenhof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61" name="Picture 5" descr="C:\Users\Pierre\Pictures\Bibliothèque multimédia Microsoft\j0431644.png"/>
          <p:cNvPicPr/>
          <p:nvPr/>
        </p:nvPicPr>
        <p:blipFill>
          <a:blip r:embed="rId2"/>
          <a:stretch/>
        </p:blipFill>
        <p:spPr>
          <a:xfrm>
            <a:off x="10671480" y="11160"/>
            <a:ext cx="1502280" cy="1502280"/>
          </a:xfrm>
          <a:prstGeom prst="rect">
            <a:avLst/>
          </a:prstGeom>
          <a:ln>
            <a:noFill/>
          </a:ln>
        </p:spPr>
      </p:pic>
      <p:sp>
        <p:nvSpPr>
          <p:cNvPr id="62" name="CustomShape 2"/>
          <p:cNvSpPr/>
          <p:nvPr/>
        </p:nvSpPr>
        <p:spPr>
          <a:xfrm>
            <a:off x="5015880" y="93240"/>
            <a:ext cx="40003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Hier ist …</a:t>
            </a:r>
            <a:endParaRPr b="0" lang="en-US" sz="32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29" dur="indefinite" restart="never" nodeType="tmRoot">
          <p:childTnLst>
            <p:seq>
              <p:cTn id="30" dur="indefinite" nodeType="mainSeq">
                <p:childTnLst>
                  <p:par>
                    <p:cTn id="31" nodeType="clickEffect" fill="hold">
                      <p:stCondLst>
                        <p:cond delay="indefinite"/>
                      </p:stCondLst>
                      <p:childTnLst>
                        <p:par>
                          <p:cTn id="3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2424240" y="4392720"/>
            <a:ext cx="328572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In der Cafeteria gibt es …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90" name="CustomShape 2"/>
          <p:cNvSpPr/>
          <p:nvPr/>
        </p:nvSpPr>
        <p:spPr>
          <a:xfrm>
            <a:off x="5700600" y="4392720"/>
            <a:ext cx="13568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Wingdings"/>
              </a:rPr>
              <a:t>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Milch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91" name="CustomShape 3"/>
          <p:cNvSpPr/>
          <p:nvPr/>
        </p:nvSpPr>
        <p:spPr>
          <a:xfrm>
            <a:off x="7248600" y="4392720"/>
            <a:ext cx="15714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Wingdings"/>
              </a:rPr>
              <a:t>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Brötchen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92" name="CustomShape 4"/>
          <p:cNvSpPr/>
          <p:nvPr/>
        </p:nvSpPr>
        <p:spPr>
          <a:xfrm>
            <a:off x="5700600" y="4896000"/>
            <a:ext cx="15714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Wingdings"/>
              </a:rPr>
              <a:t>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Getränke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93" name="CustomShape 5"/>
          <p:cNvSpPr/>
          <p:nvPr/>
        </p:nvSpPr>
        <p:spPr>
          <a:xfrm>
            <a:off x="7248600" y="4896000"/>
            <a:ext cx="1356840" cy="6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Wingdings"/>
              </a:rPr>
              <a:t>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Kuchen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94" name="CustomShape 6"/>
          <p:cNvSpPr/>
          <p:nvPr/>
        </p:nvSpPr>
        <p:spPr>
          <a:xfrm>
            <a:off x="8867880" y="4392720"/>
            <a:ext cx="18000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Wingdings"/>
              </a:rPr>
              <a:t>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Frikadellen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95" name="CustomShape 7"/>
          <p:cNvSpPr/>
          <p:nvPr/>
        </p:nvSpPr>
        <p:spPr>
          <a:xfrm>
            <a:off x="8867880" y="4896000"/>
            <a:ext cx="17856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Wingdings"/>
              </a:rPr>
              <a:t>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Hamburger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96" name="CustomShape 8"/>
          <p:cNvSpPr/>
          <p:nvPr/>
        </p:nvSpPr>
        <p:spPr>
          <a:xfrm rot="18932400">
            <a:off x="7297560" y="4416120"/>
            <a:ext cx="285480" cy="285480"/>
          </a:xfrm>
          <a:prstGeom prst="mathPlus">
            <a:avLst>
              <a:gd name="adj1" fmla="val 2352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7" name="CustomShape 9"/>
          <p:cNvSpPr/>
          <p:nvPr/>
        </p:nvSpPr>
        <p:spPr>
          <a:xfrm rot="18932400">
            <a:off x="7297560" y="4916160"/>
            <a:ext cx="285480" cy="285480"/>
          </a:xfrm>
          <a:prstGeom prst="mathPlus">
            <a:avLst>
              <a:gd name="adj1" fmla="val 2352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8" name="CustomShape 10"/>
          <p:cNvSpPr/>
          <p:nvPr/>
        </p:nvSpPr>
        <p:spPr>
          <a:xfrm rot="18932400">
            <a:off x="5797440" y="4916160"/>
            <a:ext cx="285480" cy="285480"/>
          </a:xfrm>
          <a:prstGeom prst="mathPlus">
            <a:avLst>
              <a:gd name="adj1" fmla="val 2352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9" name="Picture 5" descr="http://www.rennsemmel.de/wp-content/uploads/2009/10/E-schule.jpg"/>
          <p:cNvPicPr/>
          <p:nvPr/>
        </p:nvPicPr>
        <p:blipFill>
          <a:blip r:embed="rId1"/>
          <a:stretch/>
        </p:blipFill>
        <p:spPr>
          <a:xfrm>
            <a:off x="3534840" y="404640"/>
            <a:ext cx="5214600" cy="34682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p:transition>
    <p:dissolve/>
  </p:transition>
  <p:timing>
    <p:tnLst>
      <p:par>
        <p:cTn id="292" dur="indefinite" restart="never" nodeType="tmRoot">
          <p:childTnLst>
            <p:seq>
              <p:cTn id="293" dur="indefinite" nodeType="mainSeq">
                <p:childTnLst>
                  <p:par>
                    <p:cTn id="294" nodeType="clickEffect" fill="hold">
                      <p:stCondLst>
                        <p:cond delay="indefinite"/>
                      </p:stCondLst>
                      <p:childTnLst>
                        <p:par>
                          <p:cTn id="29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96" nodeType="clickEffect" fill="hold" presetClass="entr" presetID="3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 from="(-#ppt_w/2)" to="(#ppt_x)">
                                      <p:cBhvr additive="repl">
                                        <p:cTn id="29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 from="0" to="-1">
                                      <p:cBhvr additive="repl">
                                        <p:cTn id="299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0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calcmode="lin" valueType="num" by="(#ppt_h/3+#ppt_w*0.1)">
                                      <p:cBhvr additive="repl">
                                        <p:cTn id="301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nodeType="clickEffect" fill="hold">
                      <p:stCondLst>
                        <p:cond delay="indefinite"/>
                      </p:stCondLst>
                      <p:childTnLst>
                        <p:par>
                          <p:cTn id="30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04" nodeType="clickEffect" fill="hold" presetClass="entr" presetID="3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 from="(-#ppt_w/2)" to="(#ppt_x)">
                                      <p:cBhvr additive="repl">
                                        <p:cTn id="30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 from="0" to="-1">
                                      <p:cBhvr additive="repl">
                                        <p:cTn id="307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8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calcmode="lin" valueType="num" by="(#ppt_h/3+#ppt_w*0.1)">
                                      <p:cBhvr additive="repl">
                                        <p:cTn id="309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nodeType="clickEffect" fill="hold">
                      <p:stCondLst>
                        <p:cond delay="indefinite"/>
                      </p:stCondLst>
                      <p:childTnLst>
                        <p:par>
                          <p:cTn id="31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12" nodeType="clickEffect" fill="hold" presetClass="entr" presetID="3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 from="(-#ppt_w/2)" to="(#ppt_x)">
                                      <p:cBhvr additive="repl">
                                        <p:cTn id="3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 from="0" to="-1">
                                      <p:cBhvr additive="repl">
                                        <p:cTn id="315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6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calcmode="lin" valueType="num" by="(#ppt_h/3+#ppt_w*0.1)">
                                      <p:cBhvr additive="repl">
                                        <p:cTn id="317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44" descr="http://www.lyceesaintvincent.fr/foyer%2021.jpg"/>
          <p:cNvPicPr/>
          <p:nvPr/>
        </p:nvPicPr>
        <p:blipFill>
          <a:blip r:embed="rId1"/>
          <a:stretch/>
        </p:blipFill>
        <p:spPr>
          <a:xfrm>
            <a:off x="4064040" y="1290240"/>
            <a:ext cx="4070160" cy="287460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201" name="CustomShape 1"/>
          <p:cNvSpPr/>
          <p:nvPr/>
        </p:nvSpPr>
        <p:spPr>
          <a:xfrm>
            <a:off x="2784600" y="5040360"/>
            <a:ext cx="35715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Im Jugendraum kann man …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02" name="CustomShape 2"/>
          <p:cNvSpPr/>
          <p:nvPr/>
        </p:nvSpPr>
        <p:spPr>
          <a:xfrm>
            <a:off x="6419880" y="5040360"/>
            <a:ext cx="307152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Wingdings"/>
              </a:rPr>
              <a:t>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Tischfußball spielen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03" name="CustomShape 3"/>
          <p:cNvSpPr/>
          <p:nvPr/>
        </p:nvSpPr>
        <p:spPr>
          <a:xfrm>
            <a:off x="6419880" y="5429160"/>
            <a:ext cx="27144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Wingdings"/>
              </a:rPr>
              <a:t>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Computer spielen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04" name="CustomShape 4"/>
          <p:cNvSpPr/>
          <p:nvPr/>
        </p:nvSpPr>
        <p:spPr>
          <a:xfrm>
            <a:off x="6419880" y="5857920"/>
            <a:ext cx="34286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Wingdings"/>
              </a:rPr>
              <a:t>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Billard spielen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05" name="CustomShape 5"/>
          <p:cNvSpPr/>
          <p:nvPr/>
        </p:nvSpPr>
        <p:spPr>
          <a:xfrm>
            <a:off x="6419880" y="6286680"/>
            <a:ext cx="34286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Wingdings"/>
              </a:rPr>
              <a:t>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Tischtennis spielen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06" name="CustomShape 6"/>
          <p:cNvSpPr/>
          <p:nvPr/>
        </p:nvSpPr>
        <p:spPr>
          <a:xfrm rot="18932400">
            <a:off x="6511680" y="5916600"/>
            <a:ext cx="285480" cy="285480"/>
          </a:xfrm>
          <a:prstGeom prst="mathPlus">
            <a:avLst>
              <a:gd name="adj1" fmla="val 2352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7" name="CustomShape 7"/>
          <p:cNvSpPr/>
          <p:nvPr/>
        </p:nvSpPr>
        <p:spPr>
          <a:xfrm rot="18932400">
            <a:off x="6440400" y="5059080"/>
            <a:ext cx="285480" cy="285480"/>
          </a:xfrm>
          <a:prstGeom prst="mathPlus">
            <a:avLst>
              <a:gd name="adj1" fmla="val 2352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8" name="CustomShape 8"/>
          <p:cNvSpPr/>
          <p:nvPr/>
        </p:nvSpPr>
        <p:spPr>
          <a:xfrm rot="18932400">
            <a:off x="6511680" y="6345000"/>
            <a:ext cx="285480" cy="285480"/>
          </a:xfrm>
          <a:prstGeom prst="mathPlus">
            <a:avLst>
              <a:gd name="adj1" fmla="val 2352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>
    <p:dissolve/>
  </p:transition>
  <p:timing>
    <p:tnLst>
      <p:par>
        <p:cTn id="318" dur="indefinite" restart="never" nodeType="tmRoot">
          <p:childTnLst>
            <p:seq>
              <p:cTn id="319" dur="indefinite" nodeType="mainSeq">
                <p:childTnLst>
                  <p:par>
                    <p:cTn id="320" nodeType="clickEffect" fill="hold">
                      <p:stCondLst>
                        <p:cond delay="indefinite"/>
                      </p:stCondLst>
                      <p:childTnLst>
                        <p:par>
                          <p:cTn id="32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22" nodeType="clickEffect" fill="hold" presetClass="entr" presetID="3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 from="(-#ppt_w/2)" to="(#ppt_x)">
                                      <p:cBhvr additive="repl">
                                        <p:cTn id="3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 from="0" to="-1">
                                      <p:cBhvr additive="repl">
                                        <p:cTn id="325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26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calcmode="lin" valueType="num" by="(#ppt_h/3+#ppt_w*0.1)">
                                      <p:cBhvr additive="repl">
                                        <p:cTn id="327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nodeType="clickEffect" fill="hold">
                      <p:stCondLst>
                        <p:cond delay="indefinite"/>
                      </p:stCondLst>
                      <p:childTnLst>
                        <p:par>
                          <p:cTn id="32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30" nodeType="clickEffect" fill="hold" presetClass="entr" presetID="3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 from="(-#ppt_w/2)" to="(#ppt_x)">
                                      <p:cBhvr additive="repl">
                                        <p:cTn id="3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 from="0" to="-1">
                                      <p:cBhvr additive="repl">
                                        <p:cTn id="333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4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calcmode="lin" valueType="num" by="(#ppt_h/3+#ppt_w*0.1)">
                                      <p:cBhvr additive="repl">
                                        <p:cTn id="335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nodeType="clickEffect" fill="hold">
                      <p:stCondLst>
                        <p:cond delay="indefinite"/>
                      </p:stCondLst>
                      <p:childTnLst>
                        <p:par>
                          <p:cTn id="33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38" nodeType="clickEffect" fill="hold" presetClass="entr" presetID="3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 from="(-#ppt_w/2)" to="(#ppt_x)">
                                      <p:cBhvr additive="repl">
                                        <p:cTn id="3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 from="0" to="-1">
                                      <p:cBhvr additive="repl">
                                        <p:cTn id="341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2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calcmode="lin" valueType="num" by="(#ppt_h/3+#ppt_w*0.1)">
                                      <p:cBhvr additive="repl">
                                        <p:cTn id="343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5" descr="http://lh5.ggpht.com/_uUt0LEzm67Q/SoaFtfSJ_JI/AAAAAAAAACI/75t2XdvD54g/CIMG0627.JPG"/>
          <p:cNvPicPr/>
          <p:nvPr/>
        </p:nvPicPr>
        <p:blipFill>
          <a:blip r:embed="rId1"/>
          <a:stretch/>
        </p:blipFill>
        <p:spPr>
          <a:xfrm>
            <a:off x="3666960" y="928800"/>
            <a:ext cx="4738320" cy="355392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210" name="CustomShape 1"/>
          <p:cNvSpPr/>
          <p:nvPr/>
        </p:nvSpPr>
        <p:spPr>
          <a:xfrm>
            <a:off x="3071880" y="4824360"/>
            <a:ext cx="27856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Die Computer sind …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11" name="CustomShape 2"/>
          <p:cNvSpPr/>
          <p:nvPr/>
        </p:nvSpPr>
        <p:spPr>
          <a:xfrm>
            <a:off x="6024600" y="4824360"/>
            <a:ext cx="34286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Wingdings"/>
              </a:rPr>
              <a:t>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in der Bibliothek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12" name="CustomShape 3"/>
          <p:cNvSpPr/>
          <p:nvPr/>
        </p:nvSpPr>
        <p:spPr>
          <a:xfrm>
            <a:off x="6024600" y="5327640"/>
            <a:ext cx="34286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Wingdings"/>
              </a:rPr>
              <a:t>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im Jugendraum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13" name="CustomShape 4"/>
          <p:cNvSpPr/>
          <p:nvPr/>
        </p:nvSpPr>
        <p:spPr>
          <a:xfrm rot="18932400">
            <a:off x="6083280" y="4916160"/>
            <a:ext cx="285480" cy="285480"/>
          </a:xfrm>
          <a:prstGeom prst="mathPlus">
            <a:avLst>
              <a:gd name="adj1" fmla="val 2352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>
    <p:dissolve/>
  </p:transition>
  <p:timing>
    <p:tnLst>
      <p:par>
        <p:cTn id="344" dur="indefinite" restart="never" nodeType="tmRoot">
          <p:childTnLst>
            <p:seq>
              <p:cTn id="345" dur="indefinite" nodeType="mainSeq">
                <p:childTnLst>
                  <p:par>
                    <p:cTn id="346" nodeType="clickEffect" fill="hold">
                      <p:stCondLst>
                        <p:cond delay="indefinite"/>
                      </p:stCondLst>
                      <p:childTnLst>
                        <p:par>
                          <p:cTn id="34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48" nodeType="clickEffect" fill="hold" presetClass="entr" presetID="3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 from="(-#ppt_w/2)" to="(#ppt_x)">
                                      <p:cBhvr additive="repl">
                                        <p:cTn id="35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 from="0" to="-1">
                                      <p:cBhvr additive="repl">
                                        <p:cTn id="351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2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calcmode="lin" valueType="num" by="(#ppt_h/3+#ppt_w*0.1)">
                                      <p:cBhvr additive="repl">
                                        <p:cTn id="353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2" descr="C:\Users\Pierre\Desktop\1__0Klassenraum.jpg"/>
          <p:cNvPicPr/>
          <p:nvPr/>
        </p:nvPicPr>
        <p:blipFill>
          <a:blip r:embed="rId1"/>
          <a:stretch/>
        </p:blipFill>
        <p:spPr>
          <a:xfrm>
            <a:off x="3710160" y="1054080"/>
            <a:ext cx="4482720" cy="33620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215" name="CustomShape 1"/>
          <p:cNvSpPr/>
          <p:nvPr/>
        </p:nvSpPr>
        <p:spPr>
          <a:xfrm>
            <a:off x="2676600" y="5040360"/>
            <a:ext cx="37857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Die Klassenräume sind …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16" name="CustomShape 2"/>
          <p:cNvSpPr/>
          <p:nvPr/>
        </p:nvSpPr>
        <p:spPr>
          <a:xfrm>
            <a:off x="5952960" y="5040360"/>
            <a:ext cx="41428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Wingdings"/>
              </a:rPr>
              <a:t>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im ersten Stock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17" name="CustomShape 3"/>
          <p:cNvSpPr/>
          <p:nvPr/>
        </p:nvSpPr>
        <p:spPr>
          <a:xfrm>
            <a:off x="5951520" y="5543640"/>
            <a:ext cx="41428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Wingdings"/>
              </a:rPr>
              <a:t>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im zweiten Stock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18" name="CustomShape 4"/>
          <p:cNvSpPr/>
          <p:nvPr/>
        </p:nvSpPr>
        <p:spPr>
          <a:xfrm>
            <a:off x="5951520" y="6072120"/>
            <a:ext cx="41428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Wingdings"/>
              </a:rPr>
              <a:t>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im ersten und im zweiten Stock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19" name="CustomShape 5"/>
          <p:cNvSpPr/>
          <p:nvPr/>
        </p:nvSpPr>
        <p:spPr>
          <a:xfrm rot="18932400">
            <a:off x="6011640" y="6130800"/>
            <a:ext cx="285480" cy="285480"/>
          </a:xfrm>
          <a:prstGeom prst="mathPlus">
            <a:avLst>
              <a:gd name="adj1" fmla="val 2352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>
    <p:dissolve/>
  </p:transition>
  <p:timing>
    <p:tnLst>
      <p:par>
        <p:cTn id="354" dur="indefinite" restart="never" nodeType="tmRoot">
          <p:childTnLst>
            <p:seq>
              <p:cTn id="355" dur="indefinite" nodeType="mainSeq">
                <p:childTnLst>
                  <p:par>
                    <p:cTn id="356" nodeType="clickEffect" fill="hold">
                      <p:stCondLst>
                        <p:cond delay="indefinite"/>
                      </p:stCondLst>
                      <p:childTnLst>
                        <p:par>
                          <p:cTn id="35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58" nodeType="clickEffect" fill="hold" presetClass="entr" presetID="3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 from="(-#ppt_w/2)" to="(#ppt_x)">
                                      <p:cBhvr additive="repl">
                                        <p:cTn id="36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 from="0" to="-1">
                                      <p:cBhvr additive="repl">
                                        <p:cTn id="361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62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calcmode="lin" valueType="num" by="(#ppt_h/3+#ppt_w*0.1)">
                                      <p:cBhvr additive="repl">
                                        <p:cTn id="363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623520" y="5085360"/>
            <a:ext cx="112327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Und am Collège Jean Fernel?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221" name="Image 3" descr=""/>
          <p:cNvPicPr/>
          <p:nvPr/>
        </p:nvPicPr>
        <p:blipFill>
          <a:blip r:embed="rId1"/>
          <a:stretch/>
        </p:blipFill>
        <p:spPr>
          <a:xfrm>
            <a:off x="2815920" y="1052640"/>
            <a:ext cx="6848280" cy="357156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p:transition>
    <p:dissolve/>
  </p:transition>
  <p:timing>
    <p:tnLst>
      <p:par>
        <p:cTn id="364" dur="indefinite" restart="never" nodeType="tmRoot">
          <p:childTnLst>
            <p:seq>
              <p:cTn id="365" dur="indefinite" nodeType="mainSeq">
                <p:childTnLst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370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 3" descr=""/>
          <p:cNvPicPr/>
          <p:nvPr/>
        </p:nvPicPr>
        <p:blipFill>
          <a:blip r:embed="rId1"/>
          <a:stretch/>
        </p:blipFill>
        <p:spPr>
          <a:xfrm>
            <a:off x="4792320" y="692640"/>
            <a:ext cx="6848280" cy="357156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223" name="CustomShape 1"/>
          <p:cNvSpPr/>
          <p:nvPr/>
        </p:nvSpPr>
        <p:spPr>
          <a:xfrm>
            <a:off x="407520" y="851400"/>
            <a:ext cx="3744000" cy="328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zweiten Stock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ersten Stock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Erdgeschoss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24" name="CustomShape 2"/>
          <p:cNvSpPr/>
          <p:nvPr/>
        </p:nvSpPr>
        <p:spPr>
          <a:xfrm flipV="1">
            <a:off x="3503880" y="2477520"/>
            <a:ext cx="2232000" cy="116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5" name="CustomShape 3"/>
          <p:cNvSpPr/>
          <p:nvPr/>
        </p:nvSpPr>
        <p:spPr>
          <a:xfrm flipV="1">
            <a:off x="3316680" y="2203920"/>
            <a:ext cx="2418840" cy="44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6" name="CustomShape 4"/>
          <p:cNvSpPr/>
          <p:nvPr/>
        </p:nvSpPr>
        <p:spPr>
          <a:xfrm>
            <a:off x="3503880" y="1670400"/>
            <a:ext cx="2232000" cy="277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7" name="CustomShape 5"/>
          <p:cNvSpPr/>
          <p:nvPr/>
        </p:nvSpPr>
        <p:spPr>
          <a:xfrm>
            <a:off x="3647880" y="4642200"/>
            <a:ext cx="4896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Wo ist das Sekretariat?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28" name="CustomShape 6"/>
          <p:cNvSpPr/>
          <p:nvPr/>
        </p:nvSpPr>
        <p:spPr>
          <a:xfrm>
            <a:off x="2263320" y="5401080"/>
            <a:ext cx="7632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Das Sekretariat ist im Erdgeschoss!</a:t>
            </a:r>
            <a:endParaRPr b="0" lang="en-US" sz="32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371" dur="indefinite" restart="never" nodeType="tmRoot">
          <p:childTnLst>
            <p:seq>
              <p:cTn id="372" dur="indefinite" nodeType="mainSeq">
                <p:childTnLst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9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80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5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6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7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88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3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4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5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96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40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40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 3" descr=""/>
          <p:cNvPicPr/>
          <p:nvPr/>
        </p:nvPicPr>
        <p:blipFill>
          <a:blip r:embed="rId1"/>
          <a:stretch/>
        </p:blipFill>
        <p:spPr>
          <a:xfrm>
            <a:off x="4792320" y="692640"/>
            <a:ext cx="6848280" cy="357156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230" name="CustomShape 1"/>
          <p:cNvSpPr/>
          <p:nvPr/>
        </p:nvSpPr>
        <p:spPr>
          <a:xfrm>
            <a:off x="407520" y="851400"/>
            <a:ext cx="3744000" cy="328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zweiten Stock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ersten Stock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Erdgeschoss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31" name="CustomShape 2"/>
          <p:cNvSpPr/>
          <p:nvPr/>
        </p:nvSpPr>
        <p:spPr>
          <a:xfrm flipV="1">
            <a:off x="3503880" y="2477520"/>
            <a:ext cx="2232000" cy="116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2" name="CustomShape 3"/>
          <p:cNvSpPr/>
          <p:nvPr/>
        </p:nvSpPr>
        <p:spPr>
          <a:xfrm flipV="1">
            <a:off x="3316680" y="2203920"/>
            <a:ext cx="2418840" cy="44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3" name="CustomShape 4"/>
          <p:cNvSpPr/>
          <p:nvPr/>
        </p:nvSpPr>
        <p:spPr>
          <a:xfrm>
            <a:off x="3503880" y="1670400"/>
            <a:ext cx="2232000" cy="277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4" name="CustomShape 5"/>
          <p:cNvSpPr/>
          <p:nvPr/>
        </p:nvSpPr>
        <p:spPr>
          <a:xfrm>
            <a:off x="3647880" y="4642200"/>
            <a:ext cx="4896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Wo ist der Jugendraum?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35" name="CustomShape 6"/>
          <p:cNvSpPr/>
          <p:nvPr/>
        </p:nvSpPr>
        <p:spPr>
          <a:xfrm>
            <a:off x="2263320" y="5401080"/>
            <a:ext cx="7632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Der Jugendraum ist im ersten Stock!</a:t>
            </a:r>
            <a:endParaRPr b="0" lang="en-US" sz="32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407" dur="indefinite" restart="never" nodeType="tmRoot">
          <p:childTnLst>
            <p:seq>
              <p:cTn id="408" dur="indefinite" nodeType="mainSeq">
                <p:childTnLst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41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418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age 3" descr=""/>
          <p:cNvPicPr/>
          <p:nvPr/>
        </p:nvPicPr>
        <p:blipFill>
          <a:blip r:embed="rId1"/>
          <a:stretch/>
        </p:blipFill>
        <p:spPr>
          <a:xfrm>
            <a:off x="4792320" y="692640"/>
            <a:ext cx="6848280" cy="357156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237" name="CustomShape 1"/>
          <p:cNvSpPr/>
          <p:nvPr/>
        </p:nvSpPr>
        <p:spPr>
          <a:xfrm>
            <a:off x="407520" y="851400"/>
            <a:ext cx="3744000" cy="328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zweiten Stock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ersten Stock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Erdgeschoss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38" name="CustomShape 2"/>
          <p:cNvSpPr/>
          <p:nvPr/>
        </p:nvSpPr>
        <p:spPr>
          <a:xfrm flipV="1">
            <a:off x="3503880" y="2477520"/>
            <a:ext cx="2232000" cy="116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9" name="CustomShape 3"/>
          <p:cNvSpPr/>
          <p:nvPr/>
        </p:nvSpPr>
        <p:spPr>
          <a:xfrm flipV="1">
            <a:off x="3316680" y="2203920"/>
            <a:ext cx="2418840" cy="44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0" name="CustomShape 4"/>
          <p:cNvSpPr/>
          <p:nvPr/>
        </p:nvSpPr>
        <p:spPr>
          <a:xfrm>
            <a:off x="3503880" y="1670400"/>
            <a:ext cx="2232000" cy="277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1" name="CustomShape 5"/>
          <p:cNvSpPr/>
          <p:nvPr/>
        </p:nvSpPr>
        <p:spPr>
          <a:xfrm>
            <a:off x="3647880" y="4642200"/>
            <a:ext cx="4896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Wo ist die Bibliothek?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42" name="CustomShape 6"/>
          <p:cNvSpPr/>
          <p:nvPr/>
        </p:nvSpPr>
        <p:spPr>
          <a:xfrm>
            <a:off x="2263320" y="5401080"/>
            <a:ext cx="7632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Die Bibliothek ist im ersten Stock!</a:t>
            </a:r>
            <a:endParaRPr b="0" lang="en-US" sz="32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419" dur="indefinite" restart="never" nodeType="tmRoot">
          <p:childTnLst>
            <p:seq>
              <p:cTn id="420" dur="indefinite" nodeType="mainSeq">
                <p:childTnLst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42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43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 3" descr=""/>
          <p:cNvPicPr/>
          <p:nvPr/>
        </p:nvPicPr>
        <p:blipFill>
          <a:blip r:embed="rId1"/>
          <a:stretch/>
        </p:blipFill>
        <p:spPr>
          <a:xfrm>
            <a:off x="4792320" y="692640"/>
            <a:ext cx="6848280" cy="357156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244" name="CustomShape 1"/>
          <p:cNvSpPr/>
          <p:nvPr/>
        </p:nvSpPr>
        <p:spPr>
          <a:xfrm>
            <a:off x="407520" y="851400"/>
            <a:ext cx="3744000" cy="328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zweiten Stock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ersten Stock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Erdgeschoss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45" name="CustomShape 2"/>
          <p:cNvSpPr/>
          <p:nvPr/>
        </p:nvSpPr>
        <p:spPr>
          <a:xfrm flipV="1">
            <a:off x="3503880" y="2477520"/>
            <a:ext cx="2232000" cy="116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6" name="CustomShape 3"/>
          <p:cNvSpPr/>
          <p:nvPr/>
        </p:nvSpPr>
        <p:spPr>
          <a:xfrm flipV="1">
            <a:off x="3316680" y="2203920"/>
            <a:ext cx="2418840" cy="44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7" name="CustomShape 4"/>
          <p:cNvSpPr/>
          <p:nvPr/>
        </p:nvSpPr>
        <p:spPr>
          <a:xfrm>
            <a:off x="3503880" y="1670400"/>
            <a:ext cx="2232000" cy="277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8" name="CustomShape 5"/>
          <p:cNvSpPr/>
          <p:nvPr/>
        </p:nvSpPr>
        <p:spPr>
          <a:xfrm>
            <a:off x="3647880" y="4642200"/>
            <a:ext cx="5472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Wo ist das Lehrerzimmer?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49" name="CustomShape 6"/>
          <p:cNvSpPr/>
          <p:nvPr/>
        </p:nvSpPr>
        <p:spPr>
          <a:xfrm>
            <a:off x="2263320" y="5401080"/>
            <a:ext cx="7632360" cy="106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Das Lehrerzimmer ist im Erdgeschoss!</a:t>
            </a:r>
            <a:endParaRPr b="0" lang="en-US" sz="32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431" dur="indefinite" restart="never" nodeType="tmRoot">
          <p:childTnLst>
            <p:seq>
              <p:cTn id="432" dur="indefinite" nodeType="mainSeq">
                <p:childTnLst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43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8" fill="hold">
                      <p:stCondLst>
                        <p:cond delay="indefinite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44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age 3" descr=""/>
          <p:cNvPicPr/>
          <p:nvPr/>
        </p:nvPicPr>
        <p:blipFill>
          <a:blip r:embed="rId1"/>
          <a:stretch/>
        </p:blipFill>
        <p:spPr>
          <a:xfrm>
            <a:off x="4792320" y="692640"/>
            <a:ext cx="6848280" cy="357156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251" name="CustomShape 1"/>
          <p:cNvSpPr/>
          <p:nvPr/>
        </p:nvSpPr>
        <p:spPr>
          <a:xfrm>
            <a:off x="407520" y="851400"/>
            <a:ext cx="3744000" cy="328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zweiten Stock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ersten Stock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Erdgeschoss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52" name="CustomShape 2"/>
          <p:cNvSpPr/>
          <p:nvPr/>
        </p:nvSpPr>
        <p:spPr>
          <a:xfrm flipV="1">
            <a:off x="3503880" y="2477520"/>
            <a:ext cx="2232000" cy="116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3" name="CustomShape 3"/>
          <p:cNvSpPr/>
          <p:nvPr/>
        </p:nvSpPr>
        <p:spPr>
          <a:xfrm flipV="1">
            <a:off x="3316680" y="2203920"/>
            <a:ext cx="2418840" cy="44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4" name="CustomShape 4"/>
          <p:cNvSpPr/>
          <p:nvPr/>
        </p:nvSpPr>
        <p:spPr>
          <a:xfrm>
            <a:off x="3503880" y="1670400"/>
            <a:ext cx="2232000" cy="277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5" name="CustomShape 5"/>
          <p:cNvSpPr/>
          <p:nvPr/>
        </p:nvSpPr>
        <p:spPr>
          <a:xfrm>
            <a:off x="3647880" y="4642200"/>
            <a:ext cx="5472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Wo sind die Musikräume?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56" name="CustomShape 6"/>
          <p:cNvSpPr/>
          <p:nvPr/>
        </p:nvSpPr>
        <p:spPr>
          <a:xfrm>
            <a:off x="2263320" y="5401080"/>
            <a:ext cx="7632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Die Musikräume sind im Erdgeschoss!</a:t>
            </a:r>
            <a:endParaRPr b="0" lang="en-US" sz="32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443" dur="indefinite" restart="never" nodeType="tmRoot">
          <p:childTnLst>
            <p:seq>
              <p:cTn id="444" dur="indefinite" nodeType="mainSeq">
                <p:childTnLst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449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454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2" descr="C:\Users\Pierre\Desktop\aula.jpg"/>
          <p:cNvPicPr/>
          <p:nvPr/>
        </p:nvPicPr>
        <p:blipFill>
          <a:blip r:embed="rId1"/>
          <a:stretch/>
        </p:blipFill>
        <p:spPr>
          <a:xfrm>
            <a:off x="4095720" y="1643040"/>
            <a:ext cx="3928680" cy="294588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64" name="CustomShape 1"/>
          <p:cNvSpPr/>
          <p:nvPr/>
        </p:nvSpPr>
        <p:spPr>
          <a:xfrm>
            <a:off x="4952880" y="4929120"/>
            <a:ext cx="40003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Die Aula</a:t>
            </a:r>
            <a:endParaRPr b="0" lang="en-US" sz="32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36" dur="indefinite" restart="never" nodeType="tmRoot">
          <p:childTnLst>
            <p:seq>
              <p:cTn id="37" dur="indefinite" nodeType="mainSeq">
                <p:childTnLst>
                  <p:par>
                    <p:cTn id="38" nodeType="clickEffect" fill="hold">
                      <p:stCondLst>
                        <p:cond delay="indefinite"/>
                      </p:stCondLst>
                      <p:childTnLst>
                        <p:par>
                          <p:cTn id="3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age 3" descr=""/>
          <p:cNvPicPr/>
          <p:nvPr/>
        </p:nvPicPr>
        <p:blipFill>
          <a:blip r:embed="rId1"/>
          <a:stretch/>
        </p:blipFill>
        <p:spPr>
          <a:xfrm>
            <a:off x="4792320" y="692640"/>
            <a:ext cx="6848280" cy="357156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258" name="CustomShape 1"/>
          <p:cNvSpPr/>
          <p:nvPr/>
        </p:nvSpPr>
        <p:spPr>
          <a:xfrm>
            <a:off x="407520" y="851400"/>
            <a:ext cx="3744000" cy="328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zweiten Stock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ersten Stock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Erdgeschoss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59" name="CustomShape 2"/>
          <p:cNvSpPr/>
          <p:nvPr/>
        </p:nvSpPr>
        <p:spPr>
          <a:xfrm flipV="1">
            <a:off x="3503880" y="2477520"/>
            <a:ext cx="2232000" cy="116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0" name="CustomShape 3"/>
          <p:cNvSpPr/>
          <p:nvPr/>
        </p:nvSpPr>
        <p:spPr>
          <a:xfrm flipV="1">
            <a:off x="3316680" y="2203920"/>
            <a:ext cx="2418840" cy="44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1" name="CustomShape 4"/>
          <p:cNvSpPr/>
          <p:nvPr/>
        </p:nvSpPr>
        <p:spPr>
          <a:xfrm>
            <a:off x="3503880" y="1670400"/>
            <a:ext cx="2232000" cy="277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2" name="CustomShape 5"/>
          <p:cNvSpPr/>
          <p:nvPr/>
        </p:nvSpPr>
        <p:spPr>
          <a:xfrm>
            <a:off x="3647880" y="4642200"/>
            <a:ext cx="5472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Wo sind die Englischräume?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63" name="CustomShape 6"/>
          <p:cNvSpPr/>
          <p:nvPr/>
        </p:nvSpPr>
        <p:spPr>
          <a:xfrm>
            <a:off x="2263320" y="5401080"/>
            <a:ext cx="8224560" cy="106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Die Englischräume sind im zweiten Stock!</a:t>
            </a:r>
            <a:endParaRPr b="0" lang="en-US" sz="32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455" dur="indefinite" restart="never" nodeType="tmRoot">
          <p:childTnLst>
            <p:seq>
              <p:cTn id="456" dur="indefinite" nodeType="mainSeq">
                <p:childTnLst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46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466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age 3" descr=""/>
          <p:cNvPicPr/>
          <p:nvPr/>
        </p:nvPicPr>
        <p:blipFill>
          <a:blip r:embed="rId1"/>
          <a:stretch/>
        </p:blipFill>
        <p:spPr>
          <a:xfrm>
            <a:off x="4792320" y="692640"/>
            <a:ext cx="6848280" cy="357156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265" name="CustomShape 1"/>
          <p:cNvSpPr/>
          <p:nvPr/>
        </p:nvSpPr>
        <p:spPr>
          <a:xfrm>
            <a:off x="407520" y="851400"/>
            <a:ext cx="3744000" cy="328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zweiten Stock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ersten Stock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Erdgeschoss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66" name="CustomShape 2"/>
          <p:cNvSpPr/>
          <p:nvPr/>
        </p:nvSpPr>
        <p:spPr>
          <a:xfrm flipV="1">
            <a:off x="3503880" y="2477520"/>
            <a:ext cx="2232000" cy="116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7" name="CustomShape 3"/>
          <p:cNvSpPr/>
          <p:nvPr/>
        </p:nvSpPr>
        <p:spPr>
          <a:xfrm flipV="1">
            <a:off x="3316680" y="2203920"/>
            <a:ext cx="2418840" cy="44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8" name="CustomShape 4"/>
          <p:cNvSpPr/>
          <p:nvPr/>
        </p:nvSpPr>
        <p:spPr>
          <a:xfrm>
            <a:off x="3503880" y="1670400"/>
            <a:ext cx="2232000" cy="277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9" name="CustomShape 5"/>
          <p:cNvSpPr/>
          <p:nvPr/>
        </p:nvSpPr>
        <p:spPr>
          <a:xfrm>
            <a:off x="3647880" y="4642200"/>
            <a:ext cx="5472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Wo sind die Matheräume?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70" name="CustomShape 6"/>
          <p:cNvSpPr/>
          <p:nvPr/>
        </p:nvSpPr>
        <p:spPr>
          <a:xfrm>
            <a:off x="2263320" y="5401080"/>
            <a:ext cx="82245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Die Matheräume sind im zweiten Stock!</a:t>
            </a:r>
            <a:endParaRPr b="0" lang="en-US" sz="32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467" dur="indefinite" restart="never" nodeType="tmRoot">
          <p:childTnLst>
            <p:seq>
              <p:cTn id="468" dur="indefinite" nodeType="mainSeq">
                <p:childTnLst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473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4" fill="hold">
                      <p:stCondLst>
                        <p:cond delay="indefinite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478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Image 3" descr=""/>
          <p:cNvPicPr/>
          <p:nvPr/>
        </p:nvPicPr>
        <p:blipFill>
          <a:blip r:embed="rId1"/>
          <a:stretch/>
        </p:blipFill>
        <p:spPr>
          <a:xfrm>
            <a:off x="4792320" y="692640"/>
            <a:ext cx="6848280" cy="357156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272" name="CustomShape 1"/>
          <p:cNvSpPr/>
          <p:nvPr/>
        </p:nvSpPr>
        <p:spPr>
          <a:xfrm>
            <a:off x="407520" y="851400"/>
            <a:ext cx="3744000" cy="328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zweiten Stock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ersten Stock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Erdgeschoss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73" name="CustomShape 2"/>
          <p:cNvSpPr/>
          <p:nvPr/>
        </p:nvSpPr>
        <p:spPr>
          <a:xfrm flipV="1">
            <a:off x="3503880" y="2477520"/>
            <a:ext cx="2232000" cy="116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4" name="CustomShape 3"/>
          <p:cNvSpPr/>
          <p:nvPr/>
        </p:nvSpPr>
        <p:spPr>
          <a:xfrm flipV="1">
            <a:off x="3316680" y="2203920"/>
            <a:ext cx="2418840" cy="44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5" name="CustomShape 4"/>
          <p:cNvSpPr/>
          <p:nvPr/>
        </p:nvSpPr>
        <p:spPr>
          <a:xfrm>
            <a:off x="3503880" y="1670400"/>
            <a:ext cx="2232000" cy="277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6" name="CustomShape 5"/>
          <p:cNvSpPr/>
          <p:nvPr/>
        </p:nvSpPr>
        <p:spPr>
          <a:xfrm>
            <a:off x="3647880" y="4642200"/>
            <a:ext cx="5472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Wo sind die Physikräume?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77" name="CustomShape 6"/>
          <p:cNvSpPr/>
          <p:nvPr/>
        </p:nvSpPr>
        <p:spPr>
          <a:xfrm>
            <a:off x="2263320" y="5401080"/>
            <a:ext cx="82245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Die Physikräume sind im ersten Stock!</a:t>
            </a:r>
            <a:endParaRPr b="0" lang="en-US" sz="32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479" dur="indefinite" restart="never" nodeType="tmRoot">
          <p:childTnLst>
            <p:seq>
              <p:cTn id="480" dur="indefinite" nodeType="mainSeq">
                <p:childTnLst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485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6" fill="hold">
                      <p:stCondLst>
                        <p:cond delay="indefinite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49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age 3" descr=""/>
          <p:cNvPicPr/>
          <p:nvPr/>
        </p:nvPicPr>
        <p:blipFill>
          <a:blip r:embed="rId1"/>
          <a:stretch/>
        </p:blipFill>
        <p:spPr>
          <a:xfrm>
            <a:off x="4792320" y="692640"/>
            <a:ext cx="6848280" cy="357156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279" name="CustomShape 1"/>
          <p:cNvSpPr/>
          <p:nvPr/>
        </p:nvSpPr>
        <p:spPr>
          <a:xfrm>
            <a:off x="407520" y="851400"/>
            <a:ext cx="3744000" cy="328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zweiten Stock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ersten Stock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Erdgeschoss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80" name="CustomShape 2"/>
          <p:cNvSpPr/>
          <p:nvPr/>
        </p:nvSpPr>
        <p:spPr>
          <a:xfrm flipV="1">
            <a:off x="3503880" y="2477520"/>
            <a:ext cx="2232000" cy="116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1" name="CustomShape 3"/>
          <p:cNvSpPr/>
          <p:nvPr/>
        </p:nvSpPr>
        <p:spPr>
          <a:xfrm flipV="1">
            <a:off x="3316680" y="2203920"/>
            <a:ext cx="2418840" cy="44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2" name="CustomShape 4"/>
          <p:cNvSpPr/>
          <p:nvPr/>
        </p:nvSpPr>
        <p:spPr>
          <a:xfrm>
            <a:off x="3503880" y="1670400"/>
            <a:ext cx="2232000" cy="277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3" name="CustomShape 5"/>
          <p:cNvSpPr/>
          <p:nvPr/>
        </p:nvSpPr>
        <p:spPr>
          <a:xfrm>
            <a:off x="3647880" y="4642200"/>
            <a:ext cx="5472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Wo ist der Deutschraum?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84" name="CustomShape 6"/>
          <p:cNvSpPr/>
          <p:nvPr/>
        </p:nvSpPr>
        <p:spPr>
          <a:xfrm>
            <a:off x="2263320" y="5401080"/>
            <a:ext cx="82245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Der Deutschraum ist im ersten Stock!</a:t>
            </a:r>
            <a:endParaRPr b="0" lang="en-US" sz="32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491" dur="indefinite" restart="never" nodeType="tmRoot">
          <p:childTnLst>
            <p:seq>
              <p:cTn id="492" dur="indefinite" nodeType="mainSeq">
                <p:childTnLst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49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502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age 3" descr=""/>
          <p:cNvPicPr/>
          <p:nvPr/>
        </p:nvPicPr>
        <p:blipFill>
          <a:blip r:embed="rId1"/>
          <a:stretch/>
        </p:blipFill>
        <p:spPr>
          <a:xfrm>
            <a:off x="4792320" y="692640"/>
            <a:ext cx="6848280" cy="357156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286" name="CustomShape 1"/>
          <p:cNvSpPr/>
          <p:nvPr/>
        </p:nvSpPr>
        <p:spPr>
          <a:xfrm>
            <a:off x="407520" y="851400"/>
            <a:ext cx="3744000" cy="328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zweiten Stock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ersten Stock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25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Im Erdgeschoss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87" name="CustomShape 2"/>
          <p:cNvSpPr/>
          <p:nvPr/>
        </p:nvSpPr>
        <p:spPr>
          <a:xfrm flipV="1">
            <a:off x="3503880" y="2477520"/>
            <a:ext cx="2232000" cy="116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8" name="CustomShape 3"/>
          <p:cNvSpPr/>
          <p:nvPr/>
        </p:nvSpPr>
        <p:spPr>
          <a:xfrm flipV="1">
            <a:off x="3316680" y="2203920"/>
            <a:ext cx="2418840" cy="446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9" name="CustomShape 4"/>
          <p:cNvSpPr/>
          <p:nvPr/>
        </p:nvSpPr>
        <p:spPr>
          <a:xfrm>
            <a:off x="3503880" y="1670400"/>
            <a:ext cx="2232000" cy="277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0" name="CustomShape 5"/>
          <p:cNvSpPr/>
          <p:nvPr/>
        </p:nvSpPr>
        <p:spPr>
          <a:xfrm>
            <a:off x="3431880" y="4642200"/>
            <a:ext cx="6048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Wo sind die Französischräume?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91" name="CustomShape 6"/>
          <p:cNvSpPr/>
          <p:nvPr/>
        </p:nvSpPr>
        <p:spPr>
          <a:xfrm>
            <a:off x="2263320" y="5401080"/>
            <a:ext cx="90169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Wingdings 3"/>
              </a:rPr>
              <a:t>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Die Französischräume sind im zweiten Stock!</a:t>
            </a:r>
            <a:endParaRPr b="0" lang="en-US" sz="32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503" dur="indefinite" restart="never" nodeType="tmRoot">
          <p:childTnLst>
            <p:seq>
              <p:cTn id="504" dur="indefinite" nodeType="mainSeq">
                <p:childTnLst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50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0" fill="hold">
                      <p:stCondLst>
                        <p:cond delay="indefinite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514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119160" y="37800"/>
            <a:ext cx="10368720" cy="5169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 u="sng">
                <a:solidFill>
                  <a:srgbClr val="ff0000"/>
                </a:solidFill>
                <a:uFillTx/>
                <a:latin typeface="Arial"/>
              </a:rPr>
              <a:t>TAG DER OFFENEN TÜR AM COLLEGE JEAN FERNEL: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293" name="Picture 10" descr="C:\Users\Pierre\Pictures\Bibliothèque multimédia Microsoft\j0433953.png"/>
          <p:cNvPicPr/>
          <p:nvPr/>
        </p:nvPicPr>
        <p:blipFill>
          <a:blip r:embed="rId1"/>
          <a:stretch/>
        </p:blipFill>
        <p:spPr>
          <a:xfrm>
            <a:off x="10725480" y="37800"/>
            <a:ext cx="1461600" cy="1461600"/>
          </a:xfrm>
          <a:prstGeom prst="rect">
            <a:avLst/>
          </a:prstGeom>
          <a:ln>
            <a:noFill/>
          </a:ln>
        </p:spPr>
      </p:pic>
      <p:pic>
        <p:nvPicPr>
          <p:cNvPr id="294" name="Image 6" descr=""/>
          <p:cNvPicPr/>
          <p:nvPr/>
        </p:nvPicPr>
        <p:blipFill>
          <a:blip r:embed="rId2"/>
          <a:srcRect l="8820" t="22395" r="8820" b="38117"/>
          <a:stretch/>
        </p:blipFill>
        <p:spPr>
          <a:xfrm>
            <a:off x="335520" y="692640"/>
            <a:ext cx="4608000" cy="11516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p:transition>
    <p:dissolve/>
  </p:transition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/>
          <p:nvPr/>
        </p:nvSpPr>
        <p:spPr>
          <a:xfrm>
            <a:off x="309600" y="65880"/>
            <a:ext cx="842940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 u="sng">
                <a:solidFill>
                  <a:srgbClr val="000000"/>
                </a:solidFill>
                <a:uFillTx/>
                <a:latin typeface="Arial"/>
              </a:rPr>
              <a:t>Bilan grammatical :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 u="sng">
                <a:solidFill>
                  <a:srgbClr val="000000"/>
                </a:solidFill>
                <a:uFillTx/>
                <a:latin typeface="Arial"/>
              </a:rPr>
              <a:t>Comment exprimer un locatif :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96" name="CustomShape 2"/>
          <p:cNvSpPr/>
          <p:nvPr/>
        </p:nvSpPr>
        <p:spPr>
          <a:xfrm>
            <a:off x="488160" y="1208160"/>
            <a:ext cx="1122408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Le locatif exprime le lieu</a:t>
            </a:r>
            <a:r>
              <a:rPr b="0" lang="en-US" sz="2800" spc="-1" strike="noStrike">
                <a:solidFill>
                  <a:srgbClr val="ff0000"/>
                </a:solidFill>
                <a:latin typeface="Arial"/>
              </a:rPr>
              <a:t> où se situe une action et répond à la question        .        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97" name="CustomShape 3"/>
          <p:cNvSpPr/>
          <p:nvPr/>
        </p:nvSpPr>
        <p:spPr>
          <a:xfrm>
            <a:off x="4367160" y="3276720"/>
            <a:ext cx="2752200" cy="13690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 u="sng">
                <a:solidFill>
                  <a:srgbClr val="ff0000"/>
                </a:solidFill>
                <a:uFillTx/>
                <a:latin typeface="Arial"/>
              </a:rPr>
              <a:t>in der</a:t>
            </a:r>
            <a:r>
              <a:rPr b="1" lang="en-US" sz="2800" spc="-1" strike="noStrike">
                <a:solidFill>
                  <a:srgbClr val="ff0000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Cafeteria                                      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98" name="Line 4"/>
          <p:cNvSpPr/>
          <p:nvPr/>
        </p:nvSpPr>
        <p:spPr>
          <a:xfrm>
            <a:off x="7381800" y="3429000"/>
            <a:ext cx="0" cy="2000160"/>
          </a:xfrm>
          <a:prstGeom prst="line">
            <a:avLst/>
          </a:prstGeom>
          <a:ln w="28440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9" name="CustomShape 5"/>
          <p:cNvSpPr/>
          <p:nvPr/>
        </p:nvSpPr>
        <p:spPr>
          <a:xfrm>
            <a:off x="2019600" y="1639080"/>
            <a:ext cx="1071360" cy="5169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 u="sng">
                <a:solidFill>
                  <a:srgbClr val="ff0000"/>
                </a:solidFill>
                <a:uFillTx/>
                <a:latin typeface="Arial"/>
              </a:rPr>
              <a:t>wo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00" name="CustomShape 6"/>
          <p:cNvSpPr/>
          <p:nvPr/>
        </p:nvSpPr>
        <p:spPr>
          <a:xfrm>
            <a:off x="2063880" y="2517480"/>
            <a:ext cx="2879640" cy="942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 u="sng">
                <a:solidFill>
                  <a:srgbClr val="ff0000"/>
                </a:solidFill>
                <a:uFillTx/>
                <a:latin typeface="Arial"/>
              </a:rPr>
              <a:t>Wo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 ist Timo?</a:t>
            </a:r>
            <a:r>
              <a:rPr b="0" lang="en-US" sz="2800" spc="-1" strike="noStrike">
                <a:solidFill>
                  <a:srgbClr val="ff0000"/>
                </a:solidFill>
                <a:latin typeface="Arial"/>
              </a:rPr>
              <a:t>        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01" name="CustomShape 7"/>
          <p:cNvSpPr/>
          <p:nvPr/>
        </p:nvSpPr>
        <p:spPr>
          <a:xfrm>
            <a:off x="2063880" y="3276720"/>
            <a:ext cx="221436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Er ist…</a:t>
            </a:r>
            <a:r>
              <a:rPr b="0" lang="en-US" sz="2800" spc="-1" strike="noStrike">
                <a:solidFill>
                  <a:srgbClr val="ff0000"/>
                </a:solidFill>
                <a:latin typeface="Arial"/>
              </a:rPr>
              <a:t>        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02" name="CustomShape 8"/>
          <p:cNvSpPr/>
          <p:nvPr/>
        </p:nvSpPr>
        <p:spPr>
          <a:xfrm>
            <a:off x="4367160" y="3816360"/>
            <a:ext cx="3014280" cy="13690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 u="sng">
                <a:solidFill>
                  <a:srgbClr val="ff0000"/>
                </a:solidFill>
                <a:uFillTx/>
                <a:latin typeface="Arial"/>
              </a:rPr>
              <a:t>in der</a:t>
            </a:r>
            <a:r>
              <a:rPr b="1" lang="en-US" sz="2800" spc="-1" strike="noStrike">
                <a:solidFill>
                  <a:srgbClr val="ff0000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Bibliothek                                      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03" name="CustomShape 9"/>
          <p:cNvSpPr/>
          <p:nvPr/>
        </p:nvSpPr>
        <p:spPr>
          <a:xfrm>
            <a:off x="4367160" y="4392720"/>
            <a:ext cx="3014280" cy="13690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 u="sng">
                <a:solidFill>
                  <a:srgbClr val="ff0000"/>
                </a:solidFill>
                <a:uFillTx/>
                <a:latin typeface="Arial"/>
              </a:rPr>
              <a:t>in der</a:t>
            </a:r>
            <a:r>
              <a:rPr b="1" lang="en-US" sz="2800" spc="-1" strike="noStrike">
                <a:solidFill>
                  <a:srgbClr val="ff0000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Sporthalle                                      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04" name="CustomShape 10"/>
          <p:cNvSpPr/>
          <p:nvPr/>
        </p:nvSpPr>
        <p:spPr>
          <a:xfrm>
            <a:off x="7643880" y="3276720"/>
            <a:ext cx="3204360" cy="13690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 u="sng">
                <a:solidFill>
                  <a:srgbClr val="ff0000"/>
                </a:solidFill>
                <a:uFillTx/>
                <a:latin typeface="Arial"/>
              </a:rPr>
              <a:t>im</a:t>
            </a:r>
            <a:r>
              <a:rPr b="1" lang="en-US" sz="2800" spc="-1" strike="noStrike">
                <a:solidFill>
                  <a:srgbClr val="ff0000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Lehrerzimmer                                      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05" name="CustomShape 11"/>
          <p:cNvSpPr/>
          <p:nvPr/>
        </p:nvSpPr>
        <p:spPr>
          <a:xfrm>
            <a:off x="7643880" y="3816360"/>
            <a:ext cx="2785680" cy="13690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 u="sng">
                <a:solidFill>
                  <a:srgbClr val="ff0000"/>
                </a:solidFill>
                <a:uFillTx/>
                <a:latin typeface="Arial"/>
              </a:rPr>
              <a:t>im</a:t>
            </a:r>
            <a:r>
              <a:rPr b="1" lang="en-US" sz="2800" spc="-1" strike="noStrike">
                <a:solidFill>
                  <a:srgbClr val="ff0000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Jugendraum                                      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06" name="CustomShape 12"/>
          <p:cNvSpPr/>
          <p:nvPr/>
        </p:nvSpPr>
        <p:spPr>
          <a:xfrm>
            <a:off x="7643880" y="4392720"/>
            <a:ext cx="2785680" cy="13690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 u="sng">
                <a:solidFill>
                  <a:srgbClr val="ff0000"/>
                </a:solidFill>
                <a:uFillTx/>
                <a:latin typeface="Arial"/>
              </a:rPr>
              <a:t>im</a:t>
            </a:r>
            <a:r>
              <a:rPr b="1" lang="en-US" sz="2800" spc="-1" strike="noStrike">
                <a:solidFill>
                  <a:srgbClr val="ff0000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Klassenraum                                      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07" name="CustomShape 13"/>
          <p:cNvSpPr/>
          <p:nvPr/>
        </p:nvSpPr>
        <p:spPr>
          <a:xfrm>
            <a:off x="4367160" y="4967280"/>
            <a:ext cx="2785680" cy="13690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 u="sng">
                <a:solidFill>
                  <a:srgbClr val="ff0000"/>
                </a:solidFill>
                <a:uFillTx/>
                <a:latin typeface="Arial"/>
              </a:rPr>
              <a:t>in der</a:t>
            </a:r>
            <a:r>
              <a:rPr b="1" lang="en-US" sz="2800" spc="-1" strike="noStrike">
                <a:solidFill>
                  <a:srgbClr val="ff0000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Aula                                      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08" name="CustomShape 14"/>
          <p:cNvSpPr/>
          <p:nvPr/>
        </p:nvSpPr>
        <p:spPr>
          <a:xfrm>
            <a:off x="7643880" y="4967280"/>
            <a:ext cx="2785680" cy="13690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 u="sng">
                <a:solidFill>
                  <a:srgbClr val="ff0000"/>
                </a:solidFill>
                <a:uFillTx/>
                <a:latin typeface="Arial"/>
              </a:rPr>
              <a:t>im</a:t>
            </a:r>
            <a:r>
              <a:rPr b="1" lang="en-US" sz="2800" spc="-1" strike="noStrike">
                <a:solidFill>
                  <a:srgbClr val="ff0000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Sekretariat                                      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09" name="CustomShape 15"/>
          <p:cNvSpPr/>
          <p:nvPr/>
        </p:nvSpPr>
        <p:spPr>
          <a:xfrm>
            <a:off x="3095640" y="4286160"/>
            <a:ext cx="142560" cy="36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CustomShape 16"/>
          <p:cNvSpPr/>
          <p:nvPr/>
        </p:nvSpPr>
        <p:spPr>
          <a:xfrm rot="16200000">
            <a:off x="5595840" y="4500720"/>
            <a:ext cx="356760" cy="2499840"/>
          </a:xfrm>
          <a:prstGeom prst="leftBrace">
            <a:avLst>
              <a:gd name="adj1" fmla="val 8333"/>
              <a:gd name="adj2" fmla="val 50000"/>
            </a:avLst>
          </a:prstGeom>
          <a:noFill/>
          <a:ln w="25560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1" name="CustomShape 17"/>
          <p:cNvSpPr/>
          <p:nvPr/>
        </p:nvSpPr>
        <p:spPr>
          <a:xfrm rot="16200000">
            <a:off x="8739000" y="4500720"/>
            <a:ext cx="356760" cy="2499840"/>
          </a:xfrm>
          <a:prstGeom prst="leftBrace">
            <a:avLst>
              <a:gd name="adj1" fmla="val 8333"/>
              <a:gd name="adj2" fmla="val 50000"/>
            </a:avLst>
          </a:prstGeom>
          <a:noFill/>
          <a:ln w="25560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2" name="CustomShape 18"/>
          <p:cNvSpPr/>
          <p:nvPr/>
        </p:nvSpPr>
        <p:spPr>
          <a:xfrm>
            <a:off x="7095960" y="6083280"/>
            <a:ext cx="4616280" cy="942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 u="sng">
                <a:solidFill>
                  <a:srgbClr val="ff0000"/>
                </a:solidFill>
                <a:uFillTx/>
                <a:latin typeface="Arial"/>
              </a:rPr>
              <a:t>MASCULIN ET NEUTRE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                                      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13" name="CustomShape 19"/>
          <p:cNvSpPr/>
          <p:nvPr/>
        </p:nvSpPr>
        <p:spPr>
          <a:xfrm>
            <a:off x="5051520" y="6083280"/>
            <a:ext cx="1714320" cy="1795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 u="sng">
                <a:solidFill>
                  <a:srgbClr val="ff0000"/>
                </a:solidFill>
                <a:uFillTx/>
                <a:latin typeface="Arial"/>
              </a:rPr>
              <a:t>FEMININ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                                      </a:t>
            </a:r>
            <a:endParaRPr b="0" lang="en-US" sz="2800" spc="-1" strike="noStrike">
              <a:latin typeface="Arial"/>
            </a:endParaRPr>
          </a:p>
        </p:txBody>
      </p:sp>
    </p:spTree>
  </p:cSld>
  <p:transition>
    <p:dissolve/>
  </p:transition>
  <p:timing>
    <p:tnLst>
      <p:par>
        <p:cTn id="515" dur="indefinite" restart="never" nodeType="tmRoot">
          <p:childTnLst>
            <p:seq>
              <p:cTn id="516" dur="indefinite" nodeType="mainSeq">
                <p:childTnLst>
                  <p:par>
                    <p:cTn id="517" nodeType="clickEffect" fill="hold">
                      <p:stCondLst>
                        <p:cond delay="indefinite"/>
                      </p:stCondLst>
                      <p:childTnLst>
                        <p:par>
                          <p:cTn id="51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19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521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2" nodeType="clickEffect" fill="hold">
                      <p:stCondLst>
                        <p:cond delay="indefinite"/>
                      </p:stCondLst>
                      <p:childTnLst>
                        <p:par>
                          <p:cTn id="52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24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526" dur="500"/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nodeType="clickEffect" fill="hold">
                      <p:stCondLst>
                        <p:cond delay="indefinite"/>
                      </p:stCondLst>
                      <p:childTnLst>
                        <p:par>
                          <p:cTn id="52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29" nodeType="click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4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nodeType="clickEffect" fill="hold">
                      <p:stCondLst>
                        <p:cond delay="indefinite"/>
                      </p:stCondLst>
                      <p:childTnLst>
                        <p:par>
                          <p:cTn id="54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41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543" dur="50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4" nodeType="clickEffect" fill="hold">
                      <p:stCondLst>
                        <p:cond delay="indefinite"/>
                      </p:stCondLst>
                      <p:childTnLst>
                        <p:par>
                          <p:cTn id="54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46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548" dur="500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9" nodeType="clickEffect" fill="hold">
                      <p:stCondLst>
                        <p:cond delay="indefinite"/>
                      </p:stCondLst>
                      <p:childTnLst>
                        <p:par>
                          <p:cTn id="55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51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553" dur="500"/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4" nodeType="clickEffect" fill="hold">
                      <p:stCondLst>
                        <p:cond delay="indefinite"/>
                      </p:stCondLst>
                      <p:childTnLst>
                        <p:par>
                          <p:cTn id="55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56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558" dur="50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nodeType="clickEffect" fill="hold">
                      <p:stCondLst>
                        <p:cond delay="indefinite"/>
                      </p:stCondLst>
                      <p:childTnLst>
                        <p:par>
                          <p:cTn id="56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61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563" dur="500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4" nodeType="clickEffect" fill="hold">
                      <p:stCondLst>
                        <p:cond delay="indefinite"/>
                      </p:stCondLst>
                      <p:childTnLst>
                        <p:par>
                          <p:cTn id="56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66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568" dur="500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9" nodeType="clickEffect" fill="hold">
                      <p:stCondLst>
                        <p:cond delay="indefinite"/>
                      </p:stCondLst>
                      <p:childTnLst>
                        <p:par>
                          <p:cTn id="57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71" nodeType="click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6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nodeType="clickEffect" fill="hold">
                      <p:stCondLst>
                        <p:cond delay="indefinite"/>
                      </p:stCondLst>
                      <p:childTnLst>
                        <p:par>
                          <p:cTn id="58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83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585" dur="500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6" nodeType="clickEffect" fill="hold">
                      <p:stCondLst>
                        <p:cond delay="indefinite"/>
                      </p:stCondLst>
                      <p:childTnLst>
                        <p:par>
                          <p:cTn id="58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88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590" dur="500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nodeType="clickEffect" fill="hold">
                      <p:stCondLst>
                        <p:cond delay="indefinite"/>
                      </p:stCondLst>
                      <p:childTnLst>
                        <p:par>
                          <p:cTn id="59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93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595" dur="500"/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6" nodeType="clickEffect" fill="hold">
                      <p:stCondLst>
                        <p:cond delay="indefinite"/>
                      </p:stCondLst>
                      <p:childTnLst>
                        <p:par>
                          <p:cTn id="59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98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600" dur="500"/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1" nodeType="clickEffect" fill="hold">
                      <p:stCondLst>
                        <p:cond delay="indefinite"/>
                      </p:stCondLst>
                      <p:childTnLst>
                        <p:par>
                          <p:cTn id="60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03" nodeType="click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8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1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3" nodeType="clickEffect" fill="hold">
                      <p:stCondLst>
                        <p:cond delay="indefinite"/>
                      </p:stCondLst>
                      <p:childTnLst>
                        <p:par>
                          <p:cTn id="61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15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617" dur="500"/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8" nodeType="clickEffect" fill="hold">
                      <p:stCondLst>
                        <p:cond delay="indefinite"/>
                      </p:stCondLst>
                      <p:childTnLst>
                        <p:par>
                          <p:cTn id="61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20" nodeType="click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5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0" nodeType="clickEffect" fill="hold">
                      <p:stCondLst>
                        <p:cond delay="indefinite"/>
                      </p:stCondLst>
                      <p:childTnLst>
                        <p:par>
                          <p:cTn id="63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32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634" dur="500"/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ustomShape 1"/>
          <p:cNvSpPr/>
          <p:nvPr/>
        </p:nvSpPr>
        <p:spPr>
          <a:xfrm>
            <a:off x="4381560" y="5000760"/>
            <a:ext cx="40003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Die Cafeteria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66" name="Picture 5" descr="http://www.rennsemmel.de/wp-content/uploads/2009/10/E-schule.jpg"/>
          <p:cNvPicPr/>
          <p:nvPr/>
        </p:nvPicPr>
        <p:blipFill>
          <a:blip r:embed="rId1"/>
          <a:stretch/>
        </p:blipFill>
        <p:spPr>
          <a:xfrm>
            <a:off x="2952720" y="1143000"/>
            <a:ext cx="5643360" cy="37526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p:transition>
    <p:dissolve/>
  </p:transition>
  <p:timing>
    <p:tnLst>
      <p:par>
        <p:cTn id="43" dur="indefinite" restart="never" nodeType="tmRoot">
          <p:childTnLst>
            <p:seq>
              <p:cTn id="44" dur="indefinite" nodeType="mainSeq">
                <p:childTnLst>
                  <p:par>
                    <p:cTn id="45" nodeType="clickEffect" fill="hold">
                      <p:stCondLst>
                        <p:cond delay="indefinite"/>
                      </p:stCondLst>
                      <p:childTnLst>
                        <p:par>
                          <p:cTn id="4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ustomShape 1"/>
          <p:cNvSpPr/>
          <p:nvPr/>
        </p:nvSpPr>
        <p:spPr>
          <a:xfrm>
            <a:off x="4381560" y="5000760"/>
            <a:ext cx="40003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Das Sekretariat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68" name="Picture 2" descr="C:\Users\Pierre\Desktop\sekretariat.jpg"/>
          <p:cNvPicPr/>
          <p:nvPr/>
        </p:nvPicPr>
        <p:blipFill>
          <a:blip r:embed="rId1"/>
          <a:stretch/>
        </p:blipFill>
        <p:spPr>
          <a:xfrm>
            <a:off x="4095720" y="1785960"/>
            <a:ext cx="4068360" cy="30524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p:transition>
    <p:dissolve/>
  </p:transition>
  <p:timing>
    <p:tnLst>
      <p:par>
        <p:cTn id="50" dur="indefinite" restart="never" nodeType="tmRoot">
          <p:childTnLst>
            <p:seq>
              <p:cTn id="51" dur="indefinite" nodeType="mainSeq">
                <p:childTnLst>
                  <p:par>
                    <p:cTn id="52" nodeType="clickEffect" fill="hold">
                      <p:stCondLst>
                        <p:cond delay="indefinite"/>
                      </p:stCondLst>
                      <p:childTnLst>
                        <p:par>
                          <p:cTn id="5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ustomShape 1"/>
          <p:cNvSpPr/>
          <p:nvPr/>
        </p:nvSpPr>
        <p:spPr>
          <a:xfrm>
            <a:off x="4381560" y="5000760"/>
            <a:ext cx="40003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Die Bibliothek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70" name="Picture 5" descr="http://lh5.ggpht.com/_uUt0LEzm67Q/SoaFtfSJ_JI/AAAAAAAAACI/75t2XdvD54g/CIMG0627.JPG"/>
          <p:cNvPicPr/>
          <p:nvPr/>
        </p:nvPicPr>
        <p:blipFill>
          <a:blip r:embed="rId1"/>
          <a:stretch/>
        </p:blipFill>
        <p:spPr>
          <a:xfrm>
            <a:off x="3666960" y="928800"/>
            <a:ext cx="4738320" cy="355392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p:transition>
    <p:dissolve/>
  </p:transition>
  <p:timing>
    <p:tnLst>
      <p:par>
        <p:cTn id="57" dur="indefinite" restart="never" nodeType="tmRoot">
          <p:childTnLst>
            <p:seq>
              <p:cTn id="58" dur="indefinite" nodeType="mainSeq">
                <p:childTnLst>
                  <p:par>
                    <p:cTn id="59" nodeType="clickEffect" fill="hold">
                      <p:stCondLst>
                        <p:cond delay="indefinite"/>
                      </p:stCondLst>
                      <p:childTnLst>
                        <p:par>
                          <p:cTn id="6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ustomShape 1"/>
          <p:cNvSpPr/>
          <p:nvPr/>
        </p:nvSpPr>
        <p:spPr>
          <a:xfrm>
            <a:off x="4381560" y="5000760"/>
            <a:ext cx="40003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Der Klassenraum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72" name="Picture 2" descr="C:\Users\Pierre\Desktop\1__0Klassenraum.jpg"/>
          <p:cNvPicPr/>
          <p:nvPr/>
        </p:nvPicPr>
        <p:blipFill>
          <a:blip r:embed="rId1"/>
          <a:stretch/>
        </p:blipFill>
        <p:spPr>
          <a:xfrm>
            <a:off x="3881520" y="1285920"/>
            <a:ext cx="4482720" cy="33620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p:transition>
    <p:dissolve/>
  </p:transition>
  <p:timing>
    <p:tnLst>
      <p:par>
        <p:cTn id="64" dur="indefinite" restart="never" nodeType="tmRoot">
          <p:childTnLst>
            <p:seq>
              <p:cTn id="65" dur="indefinite" nodeType="mainSeq">
                <p:childTnLst>
                  <p:par>
                    <p:cTn id="66" nodeType="clickEffect" fill="hold">
                      <p:stCondLst>
                        <p:cond delay="indefinite"/>
                      </p:stCondLst>
                      <p:childTnLst>
                        <p:par>
                          <p:cTn id="6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8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4381560" y="5000760"/>
            <a:ext cx="40003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Die Sporthalle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74" name="Picture 2" descr="C:\Users\Pierre\Desktop\Sporthalle.jpg"/>
          <p:cNvPicPr/>
          <p:nvPr/>
        </p:nvPicPr>
        <p:blipFill>
          <a:blip r:embed="rId1"/>
          <a:stretch/>
        </p:blipFill>
        <p:spPr>
          <a:xfrm>
            <a:off x="3666960" y="1357200"/>
            <a:ext cx="4357440" cy="32684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p:transition>
    <p:dissolve/>
  </p:transition>
  <p:timing>
    <p:tnLst>
      <p:par>
        <p:cTn id="71" dur="indefinite" restart="never" nodeType="tmRoot">
          <p:childTnLst>
            <p:seq>
              <p:cTn id="72" dur="indefinite" nodeType="mainSeq">
                <p:childTnLst>
                  <p:par>
                    <p:cTn id="73" nodeType="clickEffect" fill="hold">
                      <p:stCondLst>
                        <p:cond delay="indefinite"/>
                      </p:stCondLst>
                      <p:childTnLst>
                        <p:par>
                          <p:cTn id="7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ff0000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ff0000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Thème8</Template>
  <TotalTime>241</TotalTime>
  <Application>LibreOffice/6.3.4.2$Linux_X86_64 LibreOffice_project/60da17e045e08f1793c57c00ba83cdfce946d0aa</Application>
  <Words>531</Words>
  <Paragraphs>177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2010-08-02T16:08:49Z</dcterms:created>
  <dc:creator>Utilisateur Windows</dc:creator>
  <dc:description/>
  <dc:language>en-US</dc:language>
  <cp:lastModifiedBy>Pierre Binet</cp:lastModifiedBy>
  <dcterms:modified xsi:type="dcterms:W3CDTF">2016-10-08T14:16:44Z</dcterms:modified>
  <cp:revision>47</cp:revision>
  <dc:subject/>
  <dc:title>Diapositive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32</vt:i4>
  </property>
  <property fmtid="{D5CDD505-2E9C-101B-9397-08002B2CF9AE}" pid="8" name="PresentationFormat">
    <vt:lpwstr>Grand écran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46</vt:i4>
  </property>
</Properties>
</file>