
<file path=[Content_Types].xml><?xml version="1.0" encoding="utf-8"?>
<Types xmlns="http://schemas.openxmlformats.org/package/2006/content-types">
  <Default Extension="1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972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86436-81C3-4A52-9246-11AA1D67EA0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36BAC5-8754-4CC7-BDD5-96747B25E599}">
      <dgm:prSet/>
      <dgm:spPr/>
      <dgm:t>
        <a:bodyPr/>
        <a:lstStyle/>
        <a:p>
          <a:r>
            <a:rPr lang="en-GB" dirty="0"/>
            <a:t>Session 1 - Aims</a:t>
          </a:r>
          <a:endParaRPr lang="en-US" dirty="0"/>
        </a:p>
      </dgm:t>
    </dgm:pt>
    <dgm:pt modelId="{2101D0E8-B3C5-4D4B-87CF-0930358DA568}" type="parTrans" cxnId="{15FE90B3-EE3B-4971-AFFC-76DCFA0A5D83}">
      <dgm:prSet/>
      <dgm:spPr/>
      <dgm:t>
        <a:bodyPr/>
        <a:lstStyle/>
        <a:p>
          <a:endParaRPr lang="en-US"/>
        </a:p>
      </dgm:t>
    </dgm:pt>
    <dgm:pt modelId="{7D26C51F-AE59-43FA-85FB-2B84578CBF80}" type="sibTrans" cxnId="{15FE90B3-EE3B-4971-AFFC-76DCFA0A5D83}">
      <dgm:prSet/>
      <dgm:spPr/>
      <dgm:t>
        <a:bodyPr/>
        <a:lstStyle/>
        <a:p>
          <a:endParaRPr lang="en-US"/>
        </a:p>
      </dgm:t>
    </dgm:pt>
    <dgm:pt modelId="{FE55519C-5434-4EE6-8283-C333C4657DB8}">
      <dgm:prSet/>
      <dgm:spPr/>
      <dgm:t>
        <a:bodyPr/>
        <a:lstStyle/>
        <a:p>
          <a:r>
            <a:rPr lang="en-GB"/>
            <a:t>Course intro and syllabus</a:t>
          </a:r>
          <a:endParaRPr lang="en-US"/>
        </a:p>
      </dgm:t>
    </dgm:pt>
    <dgm:pt modelId="{88659E19-27BE-46A7-8EE6-E636F089AC33}" type="parTrans" cxnId="{86A769F4-0460-4C29-80A2-3EAA49B7CAC2}">
      <dgm:prSet/>
      <dgm:spPr/>
      <dgm:t>
        <a:bodyPr/>
        <a:lstStyle/>
        <a:p>
          <a:endParaRPr lang="en-US"/>
        </a:p>
      </dgm:t>
    </dgm:pt>
    <dgm:pt modelId="{D5AB5042-06BD-4A9D-AB4A-42DA90E72C6B}" type="sibTrans" cxnId="{86A769F4-0460-4C29-80A2-3EAA49B7CAC2}">
      <dgm:prSet/>
      <dgm:spPr/>
      <dgm:t>
        <a:bodyPr/>
        <a:lstStyle/>
        <a:p>
          <a:endParaRPr lang="en-US"/>
        </a:p>
      </dgm:t>
    </dgm:pt>
    <dgm:pt modelId="{A4161157-59A2-45ED-BEE4-181F0CEA5850}">
      <dgm:prSet/>
      <dgm:spPr/>
      <dgm:t>
        <a:bodyPr/>
        <a:lstStyle/>
        <a:p>
          <a:r>
            <a:rPr lang="en-GB"/>
            <a:t>Set up NETBOARD</a:t>
          </a:r>
          <a:endParaRPr lang="en-US"/>
        </a:p>
      </dgm:t>
    </dgm:pt>
    <dgm:pt modelId="{DBB1BEE3-EBEE-4073-B9EE-E8C1B03050E6}" type="parTrans" cxnId="{CFB0F282-1D76-4430-8627-B147EC46C5BB}">
      <dgm:prSet/>
      <dgm:spPr/>
      <dgm:t>
        <a:bodyPr/>
        <a:lstStyle/>
        <a:p>
          <a:endParaRPr lang="en-US"/>
        </a:p>
      </dgm:t>
    </dgm:pt>
    <dgm:pt modelId="{76659295-655B-4CF4-8930-0EEDFD3B26DE}" type="sibTrans" cxnId="{CFB0F282-1D76-4430-8627-B147EC46C5BB}">
      <dgm:prSet/>
      <dgm:spPr/>
      <dgm:t>
        <a:bodyPr/>
        <a:lstStyle/>
        <a:p>
          <a:endParaRPr lang="en-US"/>
        </a:p>
      </dgm:t>
    </dgm:pt>
    <dgm:pt modelId="{6DDF66CB-3B90-4083-A975-B1B0EB507507}">
      <dgm:prSet/>
      <dgm:spPr/>
      <dgm:t>
        <a:bodyPr/>
        <a:lstStyle/>
        <a:p>
          <a:r>
            <a:rPr lang="en-GB"/>
            <a:t>Enrol on TEAMS</a:t>
          </a:r>
          <a:endParaRPr lang="en-US"/>
        </a:p>
      </dgm:t>
    </dgm:pt>
    <dgm:pt modelId="{F4D6DCF7-EEA3-4DB6-BEE1-E7B9D50E3072}" type="parTrans" cxnId="{ACCB09C6-78E3-4B3F-9FCA-E14732C7E16E}">
      <dgm:prSet/>
      <dgm:spPr/>
      <dgm:t>
        <a:bodyPr/>
        <a:lstStyle/>
        <a:p>
          <a:endParaRPr lang="en-US"/>
        </a:p>
      </dgm:t>
    </dgm:pt>
    <dgm:pt modelId="{44BF77D7-5219-49AF-B6E1-BB8F0B4ABBAF}" type="sibTrans" cxnId="{ACCB09C6-78E3-4B3F-9FCA-E14732C7E16E}">
      <dgm:prSet/>
      <dgm:spPr/>
      <dgm:t>
        <a:bodyPr/>
        <a:lstStyle/>
        <a:p>
          <a:endParaRPr lang="en-US"/>
        </a:p>
      </dgm:t>
    </dgm:pt>
    <dgm:pt modelId="{A58BFA9B-5998-4509-85B5-590033DE6EBC}">
      <dgm:prSet/>
      <dgm:spPr/>
      <dgm:t>
        <a:bodyPr/>
        <a:lstStyle/>
        <a:p>
          <a:r>
            <a:rPr lang="en-GB"/>
            <a:t>Set beginning TARGETS, sent to tutor (teams)</a:t>
          </a:r>
          <a:endParaRPr lang="en-US"/>
        </a:p>
      </dgm:t>
    </dgm:pt>
    <dgm:pt modelId="{5BF5CE23-9092-4DC3-B7A9-71198DA15C64}" type="parTrans" cxnId="{64E99655-7A45-421C-8A81-2A2F90D85CE7}">
      <dgm:prSet/>
      <dgm:spPr/>
      <dgm:t>
        <a:bodyPr/>
        <a:lstStyle/>
        <a:p>
          <a:endParaRPr lang="en-US"/>
        </a:p>
      </dgm:t>
    </dgm:pt>
    <dgm:pt modelId="{D13F386A-63CE-402E-85FD-766334BBFD40}" type="sibTrans" cxnId="{64E99655-7A45-421C-8A81-2A2F90D85CE7}">
      <dgm:prSet/>
      <dgm:spPr/>
      <dgm:t>
        <a:bodyPr/>
        <a:lstStyle/>
        <a:p>
          <a:endParaRPr lang="en-US"/>
        </a:p>
      </dgm:t>
    </dgm:pt>
    <dgm:pt modelId="{FF9BA51C-1192-4A17-BEB7-F23E2FD20132}">
      <dgm:prSet/>
      <dgm:spPr/>
      <dgm:t>
        <a:bodyPr/>
        <a:lstStyle/>
        <a:p>
          <a:r>
            <a:rPr lang="en-GB"/>
            <a:t>Bridging Level 2 to Level 3</a:t>
          </a:r>
          <a:endParaRPr lang="en-US"/>
        </a:p>
      </dgm:t>
    </dgm:pt>
    <dgm:pt modelId="{EDC85C47-2468-45A1-A355-392E73EB3FE6}" type="parTrans" cxnId="{F0C0C12C-266E-4DD9-8C44-5B786BFE034D}">
      <dgm:prSet/>
      <dgm:spPr/>
      <dgm:t>
        <a:bodyPr/>
        <a:lstStyle/>
        <a:p>
          <a:endParaRPr lang="en-US"/>
        </a:p>
      </dgm:t>
    </dgm:pt>
    <dgm:pt modelId="{8C6E7FDD-D715-4155-913F-40B16D9FAB05}" type="sibTrans" cxnId="{F0C0C12C-266E-4DD9-8C44-5B786BFE034D}">
      <dgm:prSet/>
      <dgm:spPr/>
      <dgm:t>
        <a:bodyPr/>
        <a:lstStyle/>
        <a:p>
          <a:endParaRPr lang="en-US"/>
        </a:p>
      </dgm:t>
    </dgm:pt>
    <dgm:pt modelId="{5C8EA4BC-4DD8-4C3B-9EE5-4EE2DEFBA32B}">
      <dgm:prSet/>
      <dgm:spPr/>
      <dgm:t>
        <a:bodyPr/>
        <a:lstStyle/>
        <a:p>
          <a:r>
            <a:rPr lang="en-GB"/>
            <a:t>Session 2 – Aims</a:t>
          </a:r>
          <a:endParaRPr lang="en-US"/>
        </a:p>
      </dgm:t>
    </dgm:pt>
    <dgm:pt modelId="{4F342D66-4FA4-4EA8-9C3D-485C5515A518}" type="parTrans" cxnId="{B283E313-5179-48EB-ACEA-78BC813E9932}">
      <dgm:prSet/>
      <dgm:spPr/>
      <dgm:t>
        <a:bodyPr/>
        <a:lstStyle/>
        <a:p>
          <a:endParaRPr lang="en-US"/>
        </a:p>
      </dgm:t>
    </dgm:pt>
    <dgm:pt modelId="{53E48A72-E5B9-4FD0-9FEC-B9E0DB639A4C}" type="sibTrans" cxnId="{B283E313-5179-48EB-ACEA-78BC813E9932}">
      <dgm:prSet/>
      <dgm:spPr/>
      <dgm:t>
        <a:bodyPr/>
        <a:lstStyle/>
        <a:p>
          <a:endParaRPr lang="en-US"/>
        </a:p>
      </dgm:t>
    </dgm:pt>
    <dgm:pt modelId="{60D8A1A8-9C9D-431C-809A-6E566AAB48B8}">
      <dgm:prSet/>
      <dgm:spPr/>
      <dgm:t>
        <a:bodyPr/>
        <a:lstStyle/>
        <a:p>
          <a:r>
            <a:rPr lang="en-GB"/>
            <a:t>Set up DIAGNOSTIC QUESTIONS</a:t>
          </a:r>
          <a:endParaRPr lang="en-US"/>
        </a:p>
      </dgm:t>
    </dgm:pt>
    <dgm:pt modelId="{41E2FBDC-18B9-42DC-9660-E8CB7BDD2FD5}" type="parTrans" cxnId="{F046E2B5-FA50-46B9-BF92-F5341257E6B7}">
      <dgm:prSet/>
      <dgm:spPr/>
      <dgm:t>
        <a:bodyPr/>
        <a:lstStyle/>
        <a:p>
          <a:endParaRPr lang="en-US"/>
        </a:p>
      </dgm:t>
    </dgm:pt>
    <dgm:pt modelId="{B1A67D6E-B011-423B-9ACA-EF0DACB178C1}" type="sibTrans" cxnId="{F046E2B5-FA50-46B9-BF92-F5341257E6B7}">
      <dgm:prSet/>
      <dgm:spPr/>
      <dgm:t>
        <a:bodyPr/>
        <a:lstStyle/>
        <a:p>
          <a:endParaRPr lang="en-US"/>
        </a:p>
      </dgm:t>
    </dgm:pt>
    <dgm:pt modelId="{50EA0745-B676-4848-B72F-EB179ADDE788}">
      <dgm:prSet/>
      <dgm:spPr/>
      <dgm:t>
        <a:bodyPr/>
        <a:lstStyle/>
        <a:p>
          <a:r>
            <a:rPr lang="en-GB" dirty="0"/>
            <a:t>Set up RECORD OF ASSESSMENT</a:t>
          </a:r>
          <a:endParaRPr lang="en-US" dirty="0"/>
        </a:p>
      </dgm:t>
    </dgm:pt>
    <dgm:pt modelId="{3DFEFAA6-00EE-4B61-B570-F64B5CAE9605}" type="parTrans" cxnId="{948B9396-A4A9-4741-BAEF-D8D8F633B14E}">
      <dgm:prSet/>
      <dgm:spPr/>
      <dgm:t>
        <a:bodyPr/>
        <a:lstStyle/>
        <a:p>
          <a:endParaRPr lang="en-US"/>
        </a:p>
      </dgm:t>
    </dgm:pt>
    <dgm:pt modelId="{C331D0F2-2DF4-47F3-9091-54FD052FEAF1}" type="sibTrans" cxnId="{948B9396-A4A9-4741-BAEF-D8D8F633B14E}">
      <dgm:prSet/>
      <dgm:spPr/>
      <dgm:t>
        <a:bodyPr/>
        <a:lstStyle/>
        <a:p>
          <a:endParaRPr lang="en-US"/>
        </a:p>
      </dgm:t>
    </dgm:pt>
    <dgm:pt modelId="{5104B02A-3636-4258-AED4-503EC2D909D3}" type="pres">
      <dgm:prSet presAssocID="{44986436-81C3-4A52-9246-11AA1D67EA07}" presName="diagram" presStyleCnt="0">
        <dgm:presLayoutVars>
          <dgm:dir/>
          <dgm:resizeHandles val="exact"/>
        </dgm:presLayoutVars>
      </dgm:prSet>
      <dgm:spPr/>
    </dgm:pt>
    <dgm:pt modelId="{2EBBC116-85AE-49C2-BB0A-7CD7E45BFA39}" type="pres">
      <dgm:prSet presAssocID="{FE36BAC5-8754-4CC7-BDD5-96747B25E599}" presName="node" presStyleLbl="node1" presStyleIdx="0" presStyleCnt="9">
        <dgm:presLayoutVars>
          <dgm:bulletEnabled val="1"/>
        </dgm:presLayoutVars>
      </dgm:prSet>
      <dgm:spPr/>
    </dgm:pt>
    <dgm:pt modelId="{9E3FD816-730F-4601-A3CF-8138F2DF11BB}" type="pres">
      <dgm:prSet presAssocID="{7D26C51F-AE59-43FA-85FB-2B84578CBF80}" presName="sibTrans" presStyleCnt="0"/>
      <dgm:spPr/>
    </dgm:pt>
    <dgm:pt modelId="{9D6E919C-503C-450C-8E41-4214A0C89F54}" type="pres">
      <dgm:prSet presAssocID="{FE55519C-5434-4EE6-8283-C333C4657DB8}" presName="node" presStyleLbl="node1" presStyleIdx="1" presStyleCnt="9">
        <dgm:presLayoutVars>
          <dgm:bulletEnabled val="1"/>
        </dgm:presLayoutVars>
      </dgm:prSet>
      <dgm:spPr/>
    </dgm:pt>
    <dgm:pt modelId="{4FAA5709-3465-4F4E-B637-94558DAF41BD}" type="pres">
      <dgm:prSet presAssocID="{D5AB5042-06BD-4A9D-AB4A-42DA90E72C6B}" presName="sibTrans" presStyleCnt="0"/>
      <dgm:spPr/>
    </dgm:pt>
    <dgm:pt modelId="{1F82A4A3-6F4D-4782-A081-E3C1AF1FD5C8}" type="pres">
      <dgm:prSet presAssocID="{A4161157-59A2-45ED-BEE4-181F0CEA5850}" presName="node" presStyleLbl="node1" presStyleIdx="2" presStyleCnt="9">
        <dgm:presLayoutVars>
          <dgm:bulletEnabled val="1"/>
        </dgm:presLayoutVars>
      </dgm:prSet>
      <dgm:spPr/>
    </dgm:pt>
    <dgm:pt modelId="{9182A53F-46D4-4E34-9194-AAED4BF0F0C5}" type="pres">
      <dgm:prSet presAssocID="{76659295-655B-4CF4-8930-0EEDFD3B26DE}" presName="sibTrans" presStyleCnt="0"/>
      <dgm:spPr/>
    </dgm:pt>
    <dgm:pt modelId="{6B0251E6-4FC1-487D-AA87-921101E8A967}" type="pres">
      <dgm:prSet presAssocID="{6DDF66CB-3B90-4083-A975-B1B0EB507507}" presName="node" presStyleLbl="node1" presStyleIdx="3" presStyleCnt="9">
        <dgm:presLayoutVars>
          <dgm:bulletEnabled val="1"/>
        </dgm:presLayoutVars>
      </dgm:prSet>
      <dgm:spPr/>
    </dgm:pt>
    <dgm:pt modelId="{8D552E2E-6802-4CA1-8AEE-9CE2124C88D3}" type="pres">
      <dgm:prSet presAssocID="{44BF77D7-5219-49AF-B6E1-BB8F0B4ABBAF}" presName="sibTrans" presStyleCnt="0"/>
      <dgm:spPr/>
    </dgm:pt>
    <dgm:pt modelId="{86B5549D-DE04-4AD2-A0E1-5DCB30D313B2}" type="pres">
      <dgm:prSet presAssocID="{A58BFA9B-5998-4509-85B5-590033DE6EBC}" presName="node" presStyleLbl="node1" presStyleIdx="4" presStyleCnt="9">
        <dgm:presLayoutVars>
          <dgm:bulletEnabled val="1"/>
        </dgm:presLayoutVars>
      </dgm:prSet>
      <dgm:spPr/>
    </dgm:pt>
    <dgm:pt modelId="{AC3633D2-C9EE-4FD4-BCC4-2CDE54CEBA28}" type="pres">
      <dgm:prSet presAssocID="{D13F386A-63CE-402E-85FD-766334BBFD40}" presName="sibTrans" presStyleCnt="0"/>
      <dgm:spPr/>
    </dgm:pt>
    <dgm:pt modelId="{0EB9BF0F-5A2B-439D-AF8F-7AB6AFBC2572}" type="pres">
      <dgm:prSet presAssocID="{FF9BA51C-1192-4A17-BEB7-F23E2FD20132}" presName="node" presStyleLbl="node1" presStyleIdx="5" presStyleCnt="9">
        <dgm:presLayoutVars>
          <dgm:bulletEnabled val="1"/>
        </dgm:presLayoutVars>
      </dgm:prSet>
      <dgm:spPr/>
    </dgm:pt>
    <dgm:pt modelId="{839CEA69-FC63-4F1B-B93E-3CFEE0C60B8D}" type="pres">
      <dgm:prSet presAssocID="{8C6E7FDD-D715-4155-913F-40B16D9FAB05}" presName="sibTrans" presStyleCnt="0"/>
      <dgm:spPr/>
    </dgm:pt>
    <dgm:pt modelId="{C7016A05-19DD-48DC-AE04-2C094A631BDD}" type="pres">
      <dgm:prSet presAssocID="{5C8EA4BC-4DD8-4C3B-9EE5-4EE2DEFBA32B}" presName="node" presStyleLbl="node1" presStyleIdx="6" presStyleCnt="9">
        <dgm:presLayoutVars>
          <dgm:bulletEnabled val="1"/>
        </dgm:presLayoutVars>
      </dgm:prSet>
      <dgm:spPr/>
    </dgm:pt>
    <dgm:pt modelId="{C8CB6E49-0FC0-4B23-8E83-20C1A7F9BC81}" type="pres">
      <dgm:prSet presAssocID="{53E48A72-E5B9-4FD0-9FEC-B9E0DB639A4C}" presName="sibTrans" presStyleCnt="0"/>
      <dgm:spPr/>
    </dgm:pt>
    <dgm:pt modelId="{A857674D-18D6-4409-BEBE-8E3824529E05}" type="pres">
      <dgm:prSet presAssocID="{60D8A1A8-9C9D-431C-809A-6E566AAB48B8}" presName="node" presStyleLbl="node1" presStyleIdx="7" presStyleCnt="9">
        <dgm:presLayoutVars>
          <dgm:bulletEnabled val="1"/>
        </dgm:presLayoutVars>
      </dgm:prSet>
      <dgm:spPr/>
    </dgm:pt>
    <dgm:pt modelId="{F3627735-784B-4870-B616-F1199A3143FD}" type="pres">
      <dgm:prSet presAssocID="{B1A67D6E-B011-423B-9ACA-EF0DACB178C1}" presName="sibTrans" presStyleCnt="0"/>
      <dgm:spPr/>
    </dgm:pt>
    <dgm:pt modelId="{5B325DCB-DF7B-4123-9D07-AC461E654816}" type="pres">
      <dgm:prSet presAssocID="{50EA0745-B676-4848-B72F-EB179ADDE788}" presName="node" presStyleLbl="node1" presStyleIdx="8" presStyleCnt="9" custLinFactX="-64051" custLinFactNeighborX="-100000" custLinFactNeighborY="956">
        <dgm:presLayoutVars>
          <dgm:bulletEnabled val="1"/>
        </dgm:presLayoutVars>
      </dgm:prSet>
      <dgm:spPr/>
    </dgm:pt>
  </dgm:ptLst>
  <dgm:cxnLst>
    <dgm:cxn modelId="{B3741809-7520-4F54-BD29-CD1AC7867D22}" type="presOf" srcId="{44986436-81C3-4A52-9246-11AA1D67EA07}" destId="{5104B02A-3636-4258-AED4-503EC2D909D3}" srcOrd="0" destOrd="0" presId="urn:microsoft.com/office/officeart/2005/8/layout/default"/>
    <dgm:cxn modelId="{B283E313-5179-48EB-ACEA-78BC813E9932}" srcId="{44986436-81C3-4A52-9246-11AA1D67EA07}" destId="{5C8EA4BC-4DD8-4C3B-9EE5-4EE2DEFBA32B}" srcOrd="6" destOrd="0" parTransId="{4F342D66-4FA4-4EA8-9C3D-485C5515A518}" sibTransId="{53E48A72-E5B9-4FD0-9FEC-B9E0DB639A4C}"/>
    <dgm:cxn modelId="{F0C0C12C-266E-4DD9-8C44-5B786BFE034D}" srcId="{44986436-81C3-4A52-9246-11AA1D67EA07}" destId="{FF9BA51C-1192-4A17-BEB7-F23E2FD20132}" srcOrd="5" destOrd="0" parTransId="{EDC85C47-2468-45A1-A355-392E73EB3FE6}" sibTransId="{8C6E7FDD-D715-4155-913F-40B16D9FAB05}"/>
    <dgm:cxn modelId="{9CD3155C-4348-4C19-93B5-572E4E4D2E01}" type="presOf" srcId="{A58BFA9B-5998-4509-85B5-590033DE6EBC}" destId="{86B5549D-DE04-4AD2-A0E1-5DCB30D313B2}" srcOrd="0" destOrd="0" presId="urn:microsoft.com/office/officeart/2005/8/layout/default"/>
    <dgm:cxn modelId="{45A2D649-357D-44B0-A004-9247B350F78B}" type="presOf" srcId="{FF9BA51C-1192-4A17-BEB7-F23E2FD20132}" destId="{0EB9BF0F-5A2B-439D-AF8F-7AB6AFBC2572}" srcOrd="0" destOrd="0" presId="urn:microsoft.com/office/officeart/2005/8/layout/default"/>
    <dgm:cxn modelId="{64E99655-7A45-421C-8A81-2A2F90D85CE7}" srcId="{44986436-81C3-4A52-9246-11AA1D67EA07}" destId="{A58BFA9B-5998-4509-85B5-590033DE6EBC}" srcOrd="4" destOrd="0" parTransId="{5BF5CE23-9092-4DC3-B7A9-71198DA15C64}" sibTransId="{D13F386A-63CE-402E-85FD-766334BBFD40}"/>
    <dgm:cxn modelId="{1CF71A81-182E-4A47-962F-50E0C99E69D3}" type="presOf" srcId="{FE55519C-5434-4EE6-8283-C333C4657DB8}" destId="{9D6E919C-503C-450C-8E41-4214A0C89F54}" srcOrd="0" destOrd="0" presId="urn:microsoft.com/office/officeart/2005/8/layout/default"/>
    <dgm:cxn modelId="{CFB0F282-1D76-4430-8627-B147EC46C5BB}" srcId="{44986436-81C3-4A52-9246-11AA1D67EA07}" destId="{A4161157-59A2-45ED-BEE4-181F0CEA5850}" srcOrd="2" destOrd="0" parTransId="{DBB1BEE3-EBEE-4073-B9EE-E8C1B03050E6}" sibTransId="{76659295-655B-4CF4-8930-0EEDFD3B26DE}"/>
    <dgm:cxn modelId="{31627F86-9EAC-4510-B449-A440AD2C1E34}" type="presOf" srcId="{60D8A1A8-9C9D-431C-809A-6E566AAB48B8}" destId="{A857674D-18D6-4409-BEBE-8E3824529E05}" srcOrd="0" destOrd="0" presId="urn:microsoft.com/office/officeart/2005/8/layout/default"/>
    <dgm:cxn modelId="{7446BD8F-178F-4E8B-A717-C59C30B20211}" type="presOf" srcId="{50EA0745-B676-4848-B72F-EB179ADDE788}" destId="{5B325DCB-DF7B-4123-9D07-AC461E654816}" srcOrd="0" destOrd="0" presId="urn:microsoft.com/office/officeart/2005/8/layout/default"/>
    <dgm:cxn modelId="{948B9396-A4A9-4741-BAEF-D8D8F633B14E}" srcId="{44986436-81C3-4A52-9246-11AA1D67EA07}" destId="{50EA0745-B676-4848-B72F-EB179ADDE788}" srcOrd="8" destOrd="0" parTransId="{3DFEFAA6-00EE-4B61-B570-F64B5CAE9605}" sibTransId="{C331D0F2-2DF4-47F3-9091-54FD052FEAF1}"/>
    <dgm:cxn modelId="{F9CD2B9B-3210-43A0-927A-03AB54C7A53F}" type="presOf" srcId="{5C8EA4BC-4DD8-4C3B-9EE5-4EE2DEFBA32B}" destId="{C7016A05-19DD-48DC-AE04-2C094A631BDD}" srcOrd="0" destOrd="0" presId="urn:microsoft.com/office/officeart/2005/8/layout/default"/>
    <dgm:cxn modelId="{15FE90B3-EE3B-4971-AFFC-76DCFA0A5D83}" srcId="{44986436-81C3-4A52-9246-11AA1D67EA07}" destId="{FE36BAC5-8754-4CC7-BDD5-96747B25E599}" srcOrd="0" destOrd="0" parTransId="{2101D0E8-B3C5-4D4B-87CF-0930358DA568}" sibTransId="{7D26C51F-AE59-43FA-85FB-2B84578CBF80}"/>
    <dgm:cxn modelId="{F046E2B5-FA50-46B9-BF92-F5341257E6B7}" srcId="{44986436-81C3-4A52-9246-11AA1D67EA07}" destId="{60D8A1A8-9C9D-431C-809A-6E566AAB48B8}" srcOrd="7" destOrd="0" parTransId="{41E2FBDC-18B9-42DC-9660-E8CB7BDD2FD5}" sibTransId="{B1A67D6E-B011-423B-9ACA-EF0DACB178C1}"/>
    <dgm:cxn modelId="{ACCB09C6-78E3-4B3F-9FCA-E14732C7E16E}" srcId="{44986436-81C3-4A52-9246-11AA1D67EA07}" destId="{6DDF66CB-3B90-4083-A975-B1B0EB507507}" srcOrd="3" destOrd="0" parTransId="{F4D6DCF7-EEA3-4DB6-BEE1-E7B9D50E3072}" sibTransId="{44BF77D7-5219-49AF-B6E1-BB8F0B4ABBAF}"/>
    <dgm:cxn modelId="{28B8EDC7-6D7B-45A1-AA1E-BC7F0B20C7DB}" type="presOf" srcId="{A4161157-59A2-45ED-BEE4-181F0CEA5850}" destId="{1F82A4A3-6F4D-4782-A081-E3C1AF1FD5C8}" srcOrd="0" destOrd="0" presId="urn:microsoft.com/office/officeart/2005/8/layout/default"/>
    <dgm:cxn modelId="{AB9972DC-6619-4A69-B90D-DFD66B08C42E}" type="presOf" srcId="{FE36BAC5-8754-4CC7-BDD5-96747B25E599}" destId="{2EBBC116-85AE-49C2-BB0A-7CD7E45BFA39}" srcOrd="0" destOrd="0" presId="urn:microsoft.com/office/officeart/2005/8/layout/default"/>
    <dgm:cxn modelId="{37D935F1-5EFD-49C8-9274-E7840EDFBE14}" type="presOf" srcId="{6DDF66CB-3B90-4083-A975-B1B0EB507507}" destId="{6B0251E6-4FC1-487D-AA87-921101E8A967}" srcOrd="0" destOrd="0" presId="urn:microsoft.com/office/officeart/2005/8/layout/default"/>
    <dgm:cxn modelId="{86A769F4-0460-4C29-80A2-3EAA49B7CAC2}" srcId="{44986436-81C3-4A52-9246-11AA1D67EA07}" destId="{FE55519C-5434-4EE6-8283-C333C4657DB8}" srcOrd="1" destOrd="0" parTransId="{88659E19-27BE-46A7-8EE6-E636F089AC33}" sibTransId="{D5AB5042-06BD-4A9D-AB4A-42DA90E72C6B}"/>
    <dgm:cxn modelId="{346EB154-18A0-4E39-BAD6-1C4FA7B4C836}" type="presParOf" srcId="{5104B02A-3636-4258-AED4-503EC2D909D3}" destId="{2EBBC116-85AE-49C2-BB0A-7CD7E45BFA39}" srcOrd="0" destOrd="0" presId="urn:microsoft.com/office/officeart/2005/8/layout/default"/>
    <dgm:cxn modelId="{165DEC6F-0C90-45C8-8214-145B636FD548}" type="presParOf" srcId="{5104B02A-3636-4258-AED4-503EC2D909D3}" destId="{9E3FD816-730F-4601-A3CF-8138F2DF11BB}" srcOrd="1" destOrd="0" presId="urn:microsoft.com/office/officeart/2005/8/layout/default"/>
    <dgm:cxn modelId="{6C087B6C-8508-41B8-9D71-800F7ABCB2B6}" type="presParOf" srcId="{5104B02A-3636-4258-AED4-503EC2D909D3}" destId="{9D6E919C-503C-450C-8E41-4214A0C89F54}" srcOrd="2" destOrd="0" presId="urn:microsoft.com/office/officeart/2005/8/layout/default"/>
    <dgm:cxn modelId="{DF722EEC-0B24-4A1D-8B50-A913D719BCF0}" type="presParOf" srcId="{5104B02A-3636-4258-AED4-503EC2D909D3}" destId="{4FAA5709-3465-4F4E-B637-94558DAF41BD}" srcOrd="3" destOrd="0" presId="urn:microsoft.com/office/officeart/2005/8/layout/default"/>
    <dgm:cxn modelId="{81D37F6F-0644-4EE7-A400-8C9F8A31A1A2}" type="presParOf" srcId="{5104B02A-3636-4258-AED4-503EC2D909D3}" destId="{1F82A4A3-6F4D-4782-A081-E3C1AF1FD5C8}" srcOrd="4" destOrd="0" presId="urn:microsoft.com/office/officeart/2005/8/layout/default"/>
    <dgm:cxn modelId="{D7D5504F-8E8B-4978-B3D9-D5DDDBCA4967}" type="presParOf" srcId="{5104B02A-3636-4258-AED4-503EC2D909D3}" destId="{9182A53F-46D4-4E34-9194-AAED4BF0F0C5}" srcOrd="5" destOrd="0" presId="urn:microsoft.com/office/officeart/2005/8/layout/default"/>
    <dgm:cxn modelId="{F8BE09B8-BB94-444E-8F0F-82DF7D9506D0}" type="presParOf" srcId="{5104B02A-3636-4258-AED4-503EC2D909D3}" destId="{6B0251E6-4FC1-487D-AA87-921101E8A967}" srcOrd="6" destOrd="0" presId="urn:microsoft.com/office/officeart/2005/8/layout/default"/>
    <dgm:cxn modelId="{B88C4C0B-E621-4A7E-9BE3-15F31FEB0714}" type="presParOf" srcId="{5104B02A-3636-4258-AED4-503EC2D909D3}" destId="{8D552E2E-6802-4CA1-8AEE-9CE2124C88D3}" srcOrd="7" destOrd="0" presId="urn:microsoft.com/office/officeart/2005/8/layout/default"/>
    <dgm:cxn modelId="{D99183C6-C711-40F0-ACA1-7A4BBF01B744}" type="presParOf" srcId="{5104B02A-3636-4258-AED4-503EC2D909D3}" destId="{86B5549D-DE04-4AD2-A0E1-5DCB30D313B2}" srcOrd="8" destOrd="0" presId="urn:microsoft.com/office/officeart/2005/8/layout/default"/>
    <dgm:cxn modelId="{023B7BCA-B72A-4ACB-B756-319C61EF123F}" type="presParOf" srcId="{5104B02A-3636-4258-AED4-503EC2D909D3}" destId="{AC3633D2-C9EE-4FD4-BCC4-2CDE54CEBA28}" srcOrd="9" destOrd="0" presId="urn:microsoft.com/office/officeart/2005/8/layout/default"/>
    <dgm:cxn modelId="{F31C4FF6-4901-4A02-A381-DAB5B94315A0}" type="presParOf" srcId="{5104B02A-3636-4258-AED4-503EC2D909D3}" destId="{0EB9BF0F-5A2B-439D-AF8F-7AB6AFBC2572}" srcOrd="10" destOrd="0" presId="urn:microsoft.com/office/officeart/2005/8/layout/default"/>
    <dgm:cxn modelId="{9D7AE5B4-5222-44CD-8C44-5F7AA1948522}" type="presParOf" srcId="{5104B02A-3636-4258-AED4-503EC2D909D3}" destId="{839CEA69-FC63-4F1B-B93E-3CFEE0C60B8D}" srcOrd="11" destOrd="0" presId="urn:microsoft.com/office/officeart/2005/8/layout/default"/>
    <dgm:cxn modelId="{8F8D97F4-D038-4A14-92EC-4A3E5A442018}" type="presParOf" srcId="{5104B02A-3636-4258-AED4-503EC2D909D3}" destId="{C7016A05-19DD-48DC-AE04-2C094A631BDD}" srcOrd="12" destOrd="0" presId="urn:microsoft.com/office/officeart/2005/8/layout/default"/>
    <dgm:cxn modelId="{E9A7717C-5699-4E58-B956-3079E70589DD}" type="presParOf" srcId="{5104B02A-3636-4258-AED4-503EC2D909D3}" destId="{C8CB6E49-0FC0-4B23-8E83-20C1A7F9BC81}" srcOrd="13" destOrd="0" presId="urn:microsoft.com/office/officeart/2005/8/layout/default"/>
    <dgm:cxn modelId="{F1D64578-70EB-457F-8F1A-8478B317D4B1}" type="presParOf" srcId="{5104B02A-3636-4258-AED4-503EC2D909D3}" destId="{A857674D-18D6-4409-BEBE-8E3824529E05}" srcOrd="14" destOrd="0" presId="urn:microsoft.com/office/officeart/2005/8/layout/default"/>
    <dgm:cxn modelId="{BFE05548-A0C2-4F8D-B0B5-5D6E7D0CA185}" type="presParOf" srcId="{5104B02A-3636-4258-AED4-503EC2D909D3}" destId="{F3627735-784B-4870-B616-F1199A3143FD}" srcOrd="15" destOrd="0" presId="urn:microsoft.com/office/officeart/2005/8/layout/default"/>
    <dgm:cxn modelId="{1EEB5172-EAF2-4477-BB46-D3D13F800D9D}" type="presParOf" srcId="{5104B02A-3636-4258-AED4-503EC2D909D3}" destId="{5B325DCB-DF7B-4123-9D07-AC461E65481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BC116-85AE-49C2-BB0A-7CD7E45BFA39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Session 1 - Aims</a:t>
          </a:r>
          <a:endParaRPr lang="en-US" sz="2300" kern="1200" dirty="0"/>
        </a:p>
      </dsp:txBody>
      <dsp:txXfrm>
        <a:off x="582645" y="1178"/>
        <a:ext cx="2174490" cy="1304694"/>
      </dsp:txXfrm>
    </dsp:sp>
    <dsp:sp modelId="{9D6E919C-503C-450C-8E41-4214A0C89F54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Course intro and syllabus</a:t>
          </a:r>
          <a:endParaRPr lang="en-US" sz="2300" kern="1200"/>
        </a:p>
      </dsp:txBody>
      <dsp:txXfrm>
        <a:off x="2974584" y="1178"/>
        <a:ext cx="2174490" cy="1304694"/>
      </dsp:txXfrm>
    </dsp:sp>
    <dsp:sp modelId="{1F82A4A3-6F4D-4782-A081-E3C1AF1FD5C8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Set up NETBOARD</a:t>
          </a:r>
          <a:endParaRPr lang="en-US" sz="2300" kern="1200"/>
        </a:p>
      </dsp:txBody>
      <dsp:txXfrm>
        <a:off x="5366524" y="1178"/>
        <a:ext cx="2174490" cy="1304694"/>
      </dsp:txXfrm>
    </dsp:sp>
    <dsp:sp modelId="{6B0251E6-4FC1-487D-AA87-921101E8A967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Enrol on TEAMS</a:t>
          </a:r>
          <a:endParaRPr lang="en-US" sz="2300" kern="1200"/>
        </a:p>
      </dsp:txBody>
      <dsp:txXfrm>
        <a:off x="7758464" y="1178"/>
        <a:ext cx="2174490" cy="1304694"/>
      </dsp:txXfrm>
    </dsp:sp>
    <dsp:sp modelId="{86B5549D-DE04-4AD2-A0E1-5DCB30D313B2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Set beginning TARGETS, sent to tutor (teams)</a:t>
          </a:r>
          <a:endParaRPr lang="en-US" sz="2300" kern="1200"/>
        </a:p>
      </dsp:txBody>
      <dsp:txXfrm>
        <a:off x="582645" y="1523321"/>
        <a:ext cx="2174490" cy="1304694"/>
      </dsp:txXfrm>
    </dsp:sp>
    <dsp:sp modelId="{0EB9BF0F-5A2B-439D-AF8F-7AB6AFBC2572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Bridging Level 2 to Level 3</a:t>
          </a:r>
          <a:endParaRPr lang="en-US" sz="2300" kern="1200"/>
        </a:p>
      </dsp:txBody>
      <dsp:txXfrm>
        <a:off x="2974584" y="1523321"/>
        <a:ext cx="2174490" cy="1304694"/>
      </dsp:txXfrm>
    </dsp:sp>
    <dsp:sp modelId="{C7016A05-19DD-48DC-AE04-2C094A631BDD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Session 2 – Aims</a:t>
          </a:r>
          <a:endParaRPr lang="en-US" sz="2300" kern="1200"/>
        </a:p>
      </dsp:txBody>
      <dsp:txXfrm>
        <a:off x="5366524" y="1523321"/>
        <a:ext cx="2174490" cy="1304694"/>
      </dsp:txXfrm>
    </dsp:sp>
    <dsp:sp modelId="{A857674D-18D6-4409-BEBE-8E3824529E0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Set up DIAGNOSTIC QUESTIONS</a:t>
          </a:r>
          <a:endParaRPr lang="en-US" sz="2300" kern="1200"/>
        </a:p>
      </dsp:txBody>
      <dsp:txXfrm>
        <a:off x="7758464" y="1523321"/>
        <a:ext cx="2174490" cy="1304694"/>
      </dsp:txXfrm>
    </dsp:sp>
    <dsp:sp modelId="{5B325DCB-DF7B-4123-9D07-AC461E654816}">
      <dsp:nvSpPr>
        <dsp:cNvPr id="0" name=""/>
        <dsp:cNvSpPr/>
      </dsp:nvSpPr>
      <dsp:spPr>
        <a:xfrm>
          <a:off x="603281" y="3046643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Set up RECORD OF ASSESSMENT</a:t>
          </a:r>
          <a:endParaRPr lang="en-US" sz="2300" kern="1200" dirty="0"/>
        </a:p>
      </dsp:txBody>
      <dsp:txXfrm>
        <a:off x="603281" y="3046643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3061-0A30-BF0A-564A-A38455732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7DC5D-3B73-FEA0-D32D-DF0F15D8F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3AE4-E709-15F1-3693-012F54C9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AC21-E029-A970-D758-04783070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9A66B-9DB4-5DC6-8144-265C7197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2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440C-B075-68C7-EFDE-3F6F4832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81230-055B-2E90-B62D-A9D36A82C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F895-5D1E-3F51-268A-191BCFD3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B57-BA19-CCC5-636C-90E5E62E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3BCA7-1D3C-105E-9360-A288BC08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3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8C4A7-FFB6-C3EC-4B50-B4B4438D9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B4263-E5A1-9D1B-7480-372D11CB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C472-78B7-AD76-876A-B2528AF6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8208-EC75-1497-FC47-1C70FD11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70CD-3DD1-A699-C499-08C3007A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C32D-4A3D-D542-ADE2-4192340E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5AF0D-EFC6-3C6D-CF51-51C8B72E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BC83-4D5F-A42A-C574-7D1A4751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D02FA-1391-D043-3796-28BC1BED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5AD4-9A37-A7BA-2A3C-15AC0272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1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5392-4625-E31A-02E3-600DF995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8DEDF-906B-1AF6-BDC9-240D1316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6F45-1347-6198-246C-B12B5A76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F105-E3E5-16A6-1F53-4625E720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6CB9C-8C26-C89B-3419-827EA514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CE51-FDAF-893D-BD65-35B0EE5B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5DDF-13F4-0E5C-B0D5-3185CF736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4419A-834A-C84F-F53A-4346D1CB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5D1F-B302-6B3A-31F3-765DD749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A3F58-8041-CC68-4958-946A9B5B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9671-F09A-2FF5-67F9-105CB2F2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5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7F68-F02C-3646-2B8C-6E2FC2E1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D9BF9-88A6-BE28-49B1-28E8293C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BD218-2DF6-9473-437C-7ACF3DB46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F9DC9-8437-B246-7D2F-9F99E6D02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BC5A3-DDC9-565E-C21C-513DBC615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EFE66-1D7D-75CA-B25D-9FB4BA79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35060-277A-1922-735A-2270F1EC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33AC7-1A1B-ADBE-1AFC-5656AFC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971D-54C5-A407-B59D-0FE8ABD0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14975-8129-EBBB-8F7C-23BC55C1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788F5-D583-B183-8BA3-42AE3DCC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D50DD-DC80-E59F-90B9-D2400CFA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688EA-8EE8-90D2-142F-FF12B0A6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8CD76-A645-AC1A-D032-FF951DC6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36D71-8135-7677-37EC-126FEBE4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2697-9A41-EB66-718A-C05D2557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7929-364C-F1E4-8F72-54066F7C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3C734-1A75-36F3-5261-5AB80A2E4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89D6D-B76B-212A-2A45-ECB5F599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E56EC-0F45-0A21-A3D6-1D4CFB16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92779-3661-2277-E6C3-58C8B746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6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BF9-9E0D-1B9F-3FBE-F2A17AE2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06821-0907-41D2-6835-248500FEA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9E28-B489-FF69-F346-5D5DD4858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ADDC8-B2FA-65A4-CDCD-A448C223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A8FE1-BE45-56BB-E96B-5251C9B4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A874C-20DA-B119-BC46-B1382FAB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38FDF-5358-48D2-B031-EE5A5544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4AA65-2A9C-7292-8BF7-3A894F5C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BE6D-E992-E484-FFD5-9F24EA1EA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E3DF8B-CAA9-4915-9791-DF2EDDEF320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5E0E-1A0F-0940-702E-E7BE39CDC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5FD4-10D9-040F-CA6A-8233FF9D8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6610C-DF3C-4F9C-B026-CB608FE84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6521/globe-by-boci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rawpixel.com/search/math" TargetMode="External"/><Relationship Id="rId4" Type="http://schemas.openxmlformats.org/officeDocument/2006/relationships/image" Target="../media/image2.1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Autumn_trees_in_Dresde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04793-B294-7EC3-9AA0-837EA0629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GB" sz="5200" dirty="0">
                <a:solidFill>
                  <a:schemeClr val="bg1"/>
                </a:solidFill>
              </a:rPr>
              <a:t>Week 1 – Course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0299A-2DBB-D2CE-3FF1-6040CC20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</a:rPr>
              <a:t>Core Maths</a:t>
            </a:r>
          </a:p>
        </p:txBody>
      </p:sp>
      <p:pic>
        <p:nvPicPr>
          <p:cNvPr id="5" name="Picture 4" descr="A green and blue globe&#10;&#10;AI-generated content may be incorrect.">
            <a:extLst>
              <a:ext uri="{FF2B5EF4-FFF2-40B4-BE49-F238E27FC236}">
                <a16:creationId xmlns:a16="http://schemas.microsoft.com/office/drawing/2014/main" id="{FD68F08E-D194-C460-8CD7-19CAF6607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74" r="1" b="22838"/>
          <a:stretch>
            <a:fillRect/>
          </a:stretch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Picture 6" descr="A blue lines and circles on a black background&#10;&#10;AI-generated content may be incorrect.">
            <a:extLst>
              <a:ext uri="{FF2B5EF4-FFF2-40B4-BE49-F238E27FC236}">
                <a16:creationId xmlns:a16="http://schemas.microsoft.com/office/drawing/2014/main" id="{F1F69C40-418D-0F67-52EE-B985E5BC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63"/>
          <a:stretch>
            <a:fillRect/>
          </a:stretch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1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background&#10;&#10;AI-generated content may be incorrect.">
            <a:extLst>
              <a:ext uri="{FF2B5EF4-FFF2-40B4-BE49-F238E27FC236}">
                <a16:creationId xmlns:a16="http://schemas.microsoft.com/office/drawing/2014/main" id="{BAE54D26-4224-A484-8742-E340CE3A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967" b="476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5D8D9-6267-71D8-B684-108E299F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Session 1 &amp; 2  W/C 8th September 2025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3B3136-CA3C-4457-D7B4-08CFF30E2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453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ath with trees and leaves on it&#10;&#10;AI-generated content may be incorrect.">
            <a:extLst>
              <a:ext uri="{FF2B5EF4-FFF2-40B4-BE49-F238E27FC236}">
                <a16:creationId xmlns:a16="http://schemas.microsoft.com/office/drawing/2014/main" id="{C79234E5-2231-D540-E8D2-7D921D28DF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47168" y="4786489"/>
            <a:ext cx="7344832" cy="241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AE17BB-11B7-21D3-7868-504EBB8B67CF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commons.wikimedia.org/wiki/File:Autumn_trees_in_Dresden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5486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Week 1 – Course Intro</vt:lpstr>
      <vt:lpstr>Session 1 &amp; 2  W/C 8th September 2025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Malcolm Cooke</dc:creator>
  <cp:lastModifiedBy>Malcolm Cooke</cp:lastModifiedBy>
  <cp:revision>1</cp:revision>
  <dcterms:created xsi:type="dcterms:W3CDTF">2025-09-01T17:53:47Z</dcterms:created>
  <dcterms:modified xsi:type="dcterms:W3CDTF">2025-09-01T18:06:59Z</dcterms:modified>
</cp:coreProperties>
</file>