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95"/>
  </p:notesMasterIdLst>
  <p:sldIdLst>
    <p:sldId id="256" r:id="rId6"/>
    <p:sldId id="482" r:id="rId7"/>
    <p:sldId id="483" r:id="rId8"/>
    <p:sldId id="267" r:id="rId9"/>
    <p:sldId id="257" r:id="rId10"/>
    <p:sldId id="261" r:id="rId11"/>
    <p:sldId id="259" r:id="rId12"/>
    <p:sldId id="264" r:id="rId13"/>
    <p:sldId id="265" r:id="rId14"/>
    <p:sldId id="263" r:id="rId15"/>
    <p:sldId id="266" r:id="rId16"/>
    <p:sldId id="262" r:id="rId17"/>
    <p:sldId id="258" r:id="rId18"/>
    <p:sldId id="480" r:id="rId19"/>
    <p:sldId id="477" r:id="rId20"/>
    <p:sldId id="479" r:id="rId21"/>
    <p:sldId id="478" r:id="rId22"/>
    <p:sldId id="476" r:id="rId23"/>
    <p:sldId id="484" r:id="rId24"/>
    <p:sldId id="499" r:id="rId25"/>
    <p:sldId id="268" r:id="rId26"/>
    <p:sldId id="344" r:id="rId27"/>
    <p:sldId id="346" r:id="rId28"/>
    <p:sldId id="311" r:id="rId29"/>
    <p:sldId id="343" r:id="rId30"/>
    <p:sldId id="314" r:id="rId31"/>
    <p:sldId id="315" r:id="rId32"/>
    <p:sldId id="316" r:id="rId33"/>
    <p:sldId id="317" r:id="rId34"/>
    <p:sldId id="318" r:id="rId35"/>
    <p:sldId id="319" r:id="rId36"/>
    <p:sldId id="347" r:id="rId37"/>
    <p:sldId id="348" r:id="rId38"/>
    <p:sldId id="355" r:id="rId39"/>
    <p:sldId id="351" r:id="rId40"/>
    <p:sldId id="352" r:id="rId41"/>
    <p:sldId id="356" r:id="rId42"/>
    <p:sldId id="357" r:id="rId43"/>
    <p:sldId id="353" r:id="rId44"/>
    <p:sldId id="369" r:id="rId45"/>
    <p:sldId id="370" r:id="rId46"/>
    <p:sldId id="349" r:id="rId47"/>
    <p:sldId id="371" r:id="rId48"/>
    <p:sldId id="372" r:id="rId49"/>
    <p:sldId id="373" r:id="rId50"/>
    <p:sldId id="374" r:id="rId51"/>
    <p:sldId id="375" r:id="rId52"/>
    <p:sldId id="376" r:id="rId53"/>
    <p:sldId id="389" r:id="rId54"/>
    <p:sldId id="362" r:id="rId55"/>
    <p:sldId id="364" r:id="rId56"/>
    <p:sldId id="365" r:id="rId57"/>
    <p:sldId id="366" r:id="rId58"/>
    <p:sldId id="367" r:id="rId59"/>
    <p:sldId id="368" r:id="rId60"/>
    <p:sldId id="390" r:id="rId61"/>
    <p:sldId id="391" r:id="rId62"/>
    <p:sldId id="397" r:id="rId63"/>
    <p:sldId id="398" r:id="rId64"/>
    <p:sldId id="399" r:id="rId65"/>
    <p:sldId id="382" r:id="rId66"/>
    <p:sldId id="292" r:id="rId67"/>
    <p:sldId id="403" r:id="rId68"/>
    <p:sldId id="404" r:id="rId69"/>
    <p:sldId id="400" r:id="rId70"/>
    <p:sldId id="269" r:id="rId71"/>
    <p:sldId id="401" r:id="rId72"/>
    <p:sldId id="402" r:id="rId73"/>
    <p:sldId id="270" r:id="rId74"/>
    <p:sldId id="282" r:id="rId75"/>
    <p:sldId id="485" r:id="rId76"/>
    <p:sldId id="279" r:id="rId77"/>
    <p:sldId id="278" r:id="rId78"/>
    <p:sldId id="486" r:id="rId79"/>
    <p:sldId id="487" r:id="rId80"/>
    <p:sldId id="488" r:id="rId81"/>
    <p:sldId id="284" r:id="rId82"/>
    <p:sldId id="489" r:id="rId83"/>
    <p:sldId id="490" r:id="rId84"/>
    <p:sldId id="281" r:id="rId85"/>
    <p:sldId id="491" r:id="rId86"/>
    <p:sldId id="492" r:id="rId87"/>
    <p:sldId id="493" r:id="rId88"/>
    <p:sldId id="494" r:id="rId89"/>
    <p:sldId id="495" r:id="rId90"/>
    <p:sldId id="271" r:id="rId91"/>
    <p:sldId id="496" r:id="rId92"/>
    <p:sldId id="272" r:id="rId93"/>
    <p:sldId id="49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156"/>
    <a:srgbClr val="FFFFFF"/>
    <a:srgbClr val="FF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40DE6-2730-41A4-A5B7-7105E50B99E5}" v="196" dt="2025-09-01T20:04:55.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98"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310889984970223E-2"/>
          <c:y val="2.6217056963640677E-2"/>
          <c:w val="0.85002780089424024"/>
          <c:h val="0.94756588607271863"/>
        </c:manualLayout>
      </c:layout>
      <c:lineChart>
        <c:grouping val="standard"/>
        <c:varyColors val="0"/>
        <c:ser>
          <c:idx val="0"/>
          <c:order val="0"/>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Sheet1!$B$4:$B$14</c:f>
              <c:numCache>
                <c:formatCode>General</c:formatCode>
                <c:ptCount val="11"/>
                <c:pt idx="0">
                  <c:v>25.6</c:v>
                </c:pt>
                <c:pt idx="1">
                  <c:v>24.5</c:v>
                </c:pt>
                <c:pt idx="2">
                  <c:v>27.2</c:v>
                </c:pt>
                <c:pt idx="3">
                  <c:v>30.5</c:v>
                </c:pt>
                <c:pt idx="4">
                  <c:v>34</c:v>
                </c:pt>
                <c:pt idx="5">
                  <c:v>38.9</c:v>
                </c:pt>
                <c:pt idx="6">
                  <c:v>43</c:v>
                </c:pt>
                <c:pt idx="7">
                  <c:v>48.3</c:v>
                </c:pt>
                <c:pt idx="8">
                  <c:v>54.1</c:v>
                </c:pt>
                <c:pt idx="9">
                  <c:v>61.2</c:v>
                </c:pt>
                <c:pt idx="10">
                  <c:v>69.3</c:v>
                </c:pt>
              </c:numCache>
            </c:numRef>
          </c:val>
          <c:smooth val="0"/>
          <c:extLst>
            <c:ext xmlns:c16="http://schemas.microsoft.com/office/drawing/2014/chart" uri="{C3380CC4-5D6E-409C-BE32-E72D297353CC}">
              <c16:uniqueId val="{00000000-7F0F-4C3F-967F-51D40ABCD7E4}"/>
            </c:ext>
          </c:extLst>
        </c:ser>
        <c:dLbls>
          <c:showLegendKey val="0"/>
          <c:showVal val="0"/>
          <c:showCatName val="0"/>
          <c:showSerName val="0"/>
          <c:showPercent val="0"/>
          <c:showBubbleSize val="0"/>
        </c:dLbls>
        <c:smooth val="0"/>
        <c:axId val="364642928"/>
        <c:axId val="364642536"/>
      </c:lineChart>
      <c:catAx>
        <c:axId val="364642928"/>
        <c:scaling>
          <c:orientation val="minMax"/>
        </c:scaling>
        <c:delete val="1"/>
        <c:axPos val="b"/>
        <c:numFmt formatCode="General" sourceLinked="0"/>
        <c:majorTickMark val="out"/>
        <c:minorTickMark val="none"/>
        <c:tickLblPos val="nextTo"/>
        <c:crossAx val="364642536"/>
        <c:crosses val="autoZero"/>
        <c:auto val="1"/>
        <c:lblAlgn val="ctr"/>
        <c:lblOffset val="100"/>
        <c:noMultiLvlLbl val="0"/>
      </c:catAx>
      <c:valAx>
        <c:axId val="364642536"/>
        <c:scaling>
          <c:orientation val="minMax"/>
        </c:scaling>
        <c:delete val="1"/>
        <c:axPos val="l"/>
        <c:numFmt formatCode="General" sourceLinked="1"/>
        <c:majorTickMark val="out"/>
        <c:minorTickMark val="none"/>
        <c:tickLblPos val="none"/>
        <c:crossAx val="3646429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310889984970223E-2"/>
          <c:y val="2.6217056963640677E-2"/>
          <c:w val="0.85002780089424024"/>
          <c:h val="0.94756588607271863"/>
        </c:manualLayout>
      </c:layout>
      <c:lineChart>
        <c:grouping val="standard"/>
        <c:varyColors val="0"/>
        <c:ser>
          <c:idx val="0"/>
          <c:order val="0"/>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Sheet1!$B$4:$B$14</c:f>
              <c:numCache>
                <c:formatCode>General</c:formatCode>
                <c:ptCount val="11"/>
                <c:pt idx="0">
                  <c:v>25.6</c:v>
                </c:pt>
                <c:pt idx="1">
                  <c:v>24.5</c:v>
                </c:pt>
                <c:pt idx="2">
                  <c:v>27.2</c:v>
                </c:pt>
                <c:pt idx="3">
                  <c:v>30.5</c:v>
                </c:pt>
                <c:pt idx="4">
                  <c:v>34</c:v>
                </c:pt>
                <c:pt idx="5">
                  <c:v>38.9</c:v>
                </c:pt>
                <c:pt idx="6">
                  <c:v>43</c:v>
                </c:pt>
                <c:pt idx="7">
                  <c:v>48.3</c:v>
                </c:pt>
                <c:pt idx="8">
                  <c:v>54.1</c:v>
                </c:pt>
                <c:pt idx="9">
                  <c:v>61.2</c:v>
                </c:pt>
                <c:pt idx="10">
                  <c:v>69.3</c:v>
                </c:pt>
              </c:numCache>
            </c:numRef>
          </c:val>
          <c:smooth val="0"/>
          <c:extLst>
            <c:ext xmlns:c16="http://schemas.microsoft.com/office/drawing/2014/chart" uri="{C3380CC4-5D6E-409C-BE32-E72D297353CC}">
              <c16:uniqueId val="{00000000-7F0F-4C3F-967F-51D40ABCD7E4}"/>
            </c:ext>
          </c:extLst>
        </c:ser>
        <c:ser>
          <c:idx val="1"/>
          <c:order val="1"/>
          <c:spPr>
            <a:ln>
              <a:solidFill>
                <a:srgbClr val="92D050"/>
              </a:solidFill>
            </a:ln>
          </c:spPr>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Sheet1!$C$4:$C$14</c:f>
              <c:numCache>
                <c:formatCode>General</c:formatCode>
                <c:ptCount val="11"/>
                <c:pt idx="0">
                  <c:v>32.700000000000003</c:v>
                </c:pt>
                <c:pt idx="1">
                  <c:v>29.6</c:v>
                </c:pt>
                <c:pt idx="2">
                  <c:v>31.3</c:v>
                </c:pt>
                <c:pt idx="3">
                  <c:v>34.1</c:v>
                </c:pt>
                <c:pt idx="4">
                  <c:v>37.300000000000004</c:v>
                </c:pt>
                <c:pt idx="5">
                  <c:v>42</c:v>
                </c:pt>
                <c:pt idx="6">
                  <c:v>46</c:v>
                </c:pt>
                <c:pt idx="7">
                  <c:v>51.1</c:v>
                </c:pt>
                <c:pt idx="8">
                  <c:v>56.4</c:v>
                </c:pt>
                <c:pt idx="9">
                  <c:v>62.9</c:v>
                </c:pt>
                <c:pt idx="10">
                  <c:v>70.2</c:v>
                </c:pt>
              </c:numCache>
            </c:numRef>
          </c:val>
          <c:smooth val="0"/>
          <c:extLst>
            <c:ext xmlns:c16="http://schemas.microsoft.com/office/drawing/2014/chart" uri="{C3380CC4-5D6E-409C-BE32-E72D297353CC}">
              <c16:uniqueId val="{00000001-7F0F-4C3F-967F-51D40ABCD7E4}"/>
            </c:ext>
          </c:extLst>
        </c:ser>
        <c:dLbls>
          <c:showLegendKey val="0"/>
          <c:showVal val="0"/>
          <c:showCatName val="0"/>
          <c:showSerName val="0"/>
          <c:showPercent val="0"/>
          <c:showBubbleSize val="0"/>
        </c:dLbls>
        <c:smooth val="0"/>
        <c:axId val="364642928"/>
        <c:axId val="364642536"/>
      </c:lineChart>
      <c:catAx>
        <c:axId val="364642928"/>
        <c:scaling>
          <c:orientation val="minMax"/>
        </c:scaling>
        <c:delete val="1"/>
        <c:axPos val="b"/>
        <c:numFmt formatCode="General" sourceLinked="0"/>
        <c:majorTickMark val="out"/>
        <c:minorTickMark val="none"/>
        <c:tickLblPos val="nextTo"/>
        <c:crossAx val="364642536"/>
        <c:crosses val="autoZero"/>
        <c:auto val="1"/>
        <c:lblAlgn val="ctr"/>
        <c:lblOffset val="100"/>
        <c:noMultiLvlLbl val="0"/>
      </c:catAx>
      <c:valAx>
        <c:axId val="364642536"/>
        <c:scaling>
          <c:orientation val="minMax"/>
        </c:scaling>
        <c:delete val="1"/>
        <c:axPos val="l"/>
        <c:numFmt formatCode="General" sourceLinked="1"/>
        <c:majorTickMark val="out"/>
        <c:minorTickMark val="none"/>
        <c:tickLblPos val="none"/>
        <c:crossAx val="36464292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310889984970223E-2"/>
          <c:y val="2.6217056963640677E-2"/>
          <c:w val="0.85002780089424024"/>
          <c:h val="0.94756588607271863"/>
        </c:manualLayout>
      </c:layout>
      <c:lineChart>
        <c:grouping val="standard"/>
        <c:varyColors val="0"/>
        <c:ser>
          <c:idx val="0"/>
          <c:order val="0"/>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Sheet1!$B$4:$B$14</c:f>
              <c:numCache>
                <c:formatCode>General</c:formatCode>
                <c:ptCount val="11"/>
                <c:pt idx="0">
                  <c:v>25.6</c:v>
                </c:pt>
                <c:pt idx="1">
                  <c:v>24.5</c:v>
                </c:pt>
                <c:pt idx="2">
                  <c:v>27.2</c:v>
                </c:pt>
                <c:pt idx="3">
                  <c:v>30.5</c:v>
                </c:pt>
                <c:pt idx="4">
                  <c:v>34</c:v>
                </c:pt>
                <c:pt idx="5">
                  <c:v>38.9</c:v>
                </c:pt>
                <c:pt idx="6">
                  <c:v>43</c:v>
                </c:pt>
                <c:pt idx="7">
                  <c:v>48.3</c:v>
                </c:pt>
                <c:pt idx="8">
                  <c:v>54.1</c:v>
                </c:pt>
                <c:pt idx="9">
                  <c:v>61.2</c:v>
                </c:pt>
                <c:pt idx="10">
                  <c:v>69.3</c:v>
                </c:pt>
              </c:numCache>
            </c:numRef>
          </c:val>
          <c:smooth val="0"/>
          <c:extLst>
            <c:ext xmlns:c16="http://schemas.microsoft.com/office/drawing/2014/chart" uri="{C3380CC4-5D6E-409C-BE32-E72D297353CC}">
              <c16:uniqueId val="{00000000-7F0F-4C3F-967F-51D40ABCD7E4}"/>
            </c:ext>
          </c:extLst>
        </c:ser>
        <c:ser>
          <c:idx val="1"/>
          <c:order val="1"/>
          <c:spPr>
            <a:ln>
              <a:solidFill>
                <a:srgbClr val="92D050"/>
              </a:solidFill>
            </a:ln>
          </c:spPr>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Sheet1!$C$4:$C$14</c:f>
              <c:numCache>
                <c:formatCode>General</c:formatCode>
                <c:ptCount val="11"/>
                <c:pt idx="0">
                  <c:v>32.700000000000003</c:v>
                </c:pt>
                <c:pt idx="1">
                  <c:v>29.6</c:v>
                </c:pt>
                <c:pt idx="2">
                  <c:v>31.3</c:v>
                </c:pt>
                <c:pt idx="3">
                  <c:v>34.1</c:v>
                </c:pt>
                <c:pt idx="4">
                  <c:v>37.300000000000004</c:v>
                </c:pt>
                <c:pt idx="5">
                  <c:v>42</c:v>
                </c:pt>
                <c:pt idx="6">
                  <c:v>46</c:v>
                </c:pt>
                <c:pt idx="7">
                  <c:v>51.1</c:v>
                </c:pt>
                <c:pt idx="8">
                  <c:v>56.4</c:v>
                </c:pt>
                <c:pt idx="9">
                  <c:v>62.9</c:v>
                </c:pt>
                <c:pt idx="10">
                  <c:v>70.2</c:v>
                </c:pt>
              </c:numCache>
            </c:numRef>
          </c:val>
          <c:smooth val="0"/>
          <c:extLst>
            <c:ext xmlns:c16="http://schemas.microsoft.com/office/drawing/2014/chart" uri="{C3380CC4-5D6E-409C-BE32-E72D297353CC}">
              <c16:uniqueId val="{00000001-7F0F-4C3F-967F-51D40ABCD7E4}"/>
            </c:ext>
          </c:extLst>
        </c:ser>
        <c:ser>
          <c:idx val="2"/>
          <c:order val="2"/>
          <c:spPr>
            <a:ln>
              <a:solidFill>
                <a:srgbClr val="FF0000"/>
              </a:solidFill>
            </a:ln>
          </c:spPr>
          <c:marker>
            <c:symbol val="none"/>
          </c:marker>
          <c:cat>
            <c:strRef>
              <c:f>Sheet1!$A$4:$A$14</c:f>
              <c:strCache>
                <c:ptCount val="11"/>
                <c:pt idx="0">
                  <c:v>0.0-&lt;4.0</c:v>
                </c:pt>
                <c:pt idx="1">
                  <c:v>4.0-&lt;4.7</c:v>
                </c:pt>
                <c:pt idx="2">
                  <c:v>4.7-&lt;5.2</c:v>
                </c:pt>
                <c:pt idx="3">
                  <c:v>5.2-&lt;5.5</c:v>
                </c:pt>
                <c:pt idx="4">
                  <c:v>5.5-&lt;5.8</c:v>
                </c:pt>
                <c:pt idx="5">
                  <c:v>5.8-&lt;6.1</c:v>
                </c:pt>
                <c:pt idx="6">
                  <c:v>6.1-&lt;6.4</c:v>
                </c:pt>
                <c:pt idx="7">
                  <c:v>6.4-&lt;6.7</c:v>
                </c:pt>
                <c:pt idx="8">
                  <c:v>6.7-&lt;7.0</c:v>
                </c:pt>
                <c:pt idx="9">
                  <c:v>7.0-&lt;7.5</c:v>
                </c:pt>
                <c:pt idx="10">
                  <c:v>7.5-8.0</c:v>
                </c:pt>
              </c:strCache>
            </c:strRef>
          </c:cat>
          <c:val>
            <c:numRef>
              <c:f>Sheet1!$D$4:$D$14</c:f>
              <c:numCache>
                <c:formatCode>General</c:formatCode>
                <c:ptCount val="11"/>
                <c:pt idx="0">
                  <c:v>18.8</c:v>
                </c:pt>
                <c:pt idx="1">
                  <c:v>19.7</c:v>
                </c:pt>
                <c:pt idx="2">
                  <c:v>21.3</c:v>
                </c:pt>
                <c:pt idx="3">
                  <c:v>24.7</c:v>
                </c:pt>
                <c:pt idx="4">
                  <c:v>27.9</c:v>
                </c:pt>
                <c:pt idx="5">
                  <c:v>31.5</c:v>
                </c:pt>
                <c:pt idx="6">
                  <c:v>35.5</c:v>
                </c:pt>
                <c:pt idx="7">
                  <c:v>40.5</c:v>
                </c:pt>
                <c:pt idx="8">
                  <c:v>45.4</c:v>
                </c:pt>
                <c:pt idx="9">
                  <c:v>54.2</c:v>
                </c:pt>
                <c:pt idx="10">
                  <c:v>64.7</c:v>
                </c:pt>
              </c:numCache>
            </c:numRef>
          </c:val>
          <c:smooth val="0"/>
          <c:extLst>
            <c:ext xmlns:c16="http://schemas.microsoft.com/office/drawing/2014/chart" uri="{C3380CC4-5D6E-409C-BE32-E72D297353CC}">
              <c16:uniqueId val="{00000002-7F0F-4C3F-967F-51D40ABCD7E4}"/>
            </c:ext>
          </c:extLst>
        </c:ser>
        <c:dLbls>
          <c:showLegendKey val="0"/>
          <c:showVal val="0"/>
          <c:showCatName val="0"/>
          <c:showSerName val="0"/>
          <c:showPercent val="0"/>
          <c:showBubbleSize val="0"/>
        </c:dLbls>
        <c:smooth val="0"/>
        <c:axId val="364642928"/>
        <c:axId val="364642536"/>
      </c:lineChart>
      <c:catAx>
        <c:axId val="364642928"/>
        <c:scaling>
          <c:orientation val="minMax"/>
        </c:scaling>
        <c:delete val="1"/>
        <c:axPos val="b"/>
        <c:numFmt formatCode="General" sourceLinked="0"/>
        <c:majorTickMark val="out"/>
        <c:minorTickMark val="none"/>
        <c:tickLblPos val="nextTo"/>
        <c:crossAx val="364642536"/>
        <c:crosses val="autoZero"/>
        <c:auto val="1"/>
        <c:lblAlgn val="ctr"/>
        <c:lblOffset val="100"/>
        <c:noMultiLvlLbl val="0"/>
      </c:catAx>
      <c:valAx>
        <c:axId val="364642536"/>
        <c:scaling>
          <c:orientation val="minMax"/>
        </c:scaling>
        <c:delete val="1"/>
        <c:axPos val="l"/>
        <c:numFmt formatCode="General" sourceLinked="1"/>
        <c:majorTickMark val="out"/>
        <c:minorTickMark val="none"/>
        <c:tickLblPos val="none"/>
        <c:crossAx val="36464292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A330A-CA01-457A-84C1-36CEC293CF66}" type="datetimeFigureOut">
              <a:rPr lang="en-GB" smtClean="0"/>
              <a:t>03/09/2025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C4E10-E6BE-408C-ABD3-9D6DCFA8ADC3}" type="slidenum">
              <a:rPr lang="en-GB" smtClean="0"/>
              <a:t>‹#›</a:t>
            </a:fld>
            <a:endParaRPr lang="en-GB"/>
          </a:p>
        </p:txBody>
      </p:sp>
    </p:spTree>
    <p:extLst>
      <p:ext uri="{BB962C8B-B14F-4D97-AF65-F5344CB8AC3E}">
        <p14:creationId xmlns:p14="http://schemas.microsoft.com/office/powerpoint/2010/main" val="150879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C4E10-E6BE-408C-ABD3-9D6DCFA8ADC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45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Why I could do 4 papers when others did less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163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Ever had that conversation that starts with, ‘So what do you want to do with your life? At 16, having just left school and about to start College, you may have a very clear idea but if you don’t, don’t worry. Most people at 16 don’t either. And these days, you may well have 5 or 6 different careers during your working life.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Research shows that students who don’t have a vision hit a ceiling, and underperform by about a grade. Students who don’t know why they’re studying at the sixth form are usually the first to give up when the going gets tough.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458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459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544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603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857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5669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673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920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0630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613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Parisha</a:t>
            </a:r>
            <a:r>
              <a:rPr lang="en-US">
                <a:cs typeface="Calibri"/>
              </a:rPr>
              <a:t> end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621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Maybe remove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66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Maybe remove</a:t>
            </a:r>
          </a:p>
          <a:p>
            <a:endParaRPr lang="en-GB">
              <a:cs typeface="Calibri"/>
            </a:endParaRPr>
          </a:p>
          <a:p>
            <a:r>
              <a:rPr lang="en-GB" err="1">
                <a:cs typeface="Calibri"/>
              </a:rPr>
              <a:t>Parisha</a:t>
            </a:r>
            <a:r>
              <a:rPr lang="en-GB">
                <a:cs typeface="Calibri"/>
              </a:rPr>
              <a:t> end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34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 Attitude is an umbrella term that includes lots of other things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001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Marc start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4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47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165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957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642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49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468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4AF76-415A-48C4-8301-80ABBB275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780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28914-F159-8592-70D9-77A3AD9727B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4479052-7B5E-4C01-A827-887EAF7B3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3764FC7-D568-5A3D-F801-BB7F88FD0D7F}"/>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36FF96EA-38C9-AA57-3D51-E9A13699A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B5DF0-74B5-BA82-E931-B6F5A1BC436E}"/>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111336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E8D3-7265-2D45-2B32-036139DA6FC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2F46BDF-08B5-DAB0-B46E-36663BEBCB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B00AB1-1B3E-15E8-B5A0-9815639416BC}"/>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706151E0-EC47-8E1B-BF44-8597D2BD21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7034C-EE02-519D-CC2D-4398414D15B5}"/>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72596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D97C6-454B-7897-A6D6-D1672C066D9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764CDA8-3571-5AFB-84D7-86DFF19DB1F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2362CB-D9BA-4915-E5F5-60A4CD7BBF7E}"/>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52B4D861-03A9-122E-3348-E79B65533E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A49BF-3EF5-0B5A-202A-652DD7080F77}"/>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181644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5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E15A44-ADC0-1A43-A037-F8FF6AB054F2}"/>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23" name="Text Placeholder 22">
            <a:extLst>
              <a:ext uri="{FF2B5EF4-FFF2-40B4-BE49-F238E27FC236}">
                <a16:creationId xmlns:a16="http://schemas.microsoft.com/office/drawing/2014/main" id="{D325899B-6ED2-6715-9C8C-70441BD0F805}"/>
              </a:ext>
            </a:extLst>
          </p:cNvPr>
          <p:cNvSpPr>
            <a:spLocks noGrp="1"/>
          </p:cNvSpPr>
          <p:nvPr>
            <p:ph type="body" sz="quarter" idx="11"/>
          </p:nvPr>
        </p:nvSpPr>
        <p:spPr>
          <a:xfrm>
            <a:off x="5409186" y="793311"/>
            <a:ext cx="3206750" cy="782637"/>
          </a:xfrm>
        </p:spPr>
        <p:txBody>
          <a:bodyPr/>
          <a:lstStyle>
            <a:lvl1pPr>
              <a:defRPr b="1">
                <a:solidFill>
                  <a:srgbClr val="132156"/>
                </a:solidFill>
              </a:defRPr>
            </a:lvl1pPr>
          </a:lstStyle>
          <a:p>
            <a:pPr lvl="0"/>
            <a:r>
              <a:rPr lang="en-GB" dirty="0"/>
              <a:t>Click to edit Master</a:t>
            </a:r>
          </a:p>
        </p:txBody>
      </p:sp>
      <p:sp>
        <p:nvSpPr>
          <p:cNvPr id="25" name="Text Placeholder 24">
            <a:extLst>
              <a:ext uri="{FF2B5EF4-FFF2-40B4-BE49-F238E27FC236}">
                <a16:creationId xmlns:a16="http://schemas.microsoft.com/office/drawing/2014/main" id="{CE38F43D-18DA-E768-7345-09E92B51DE0A}"/>
              </a:ext>
            </a:extLst>
          </p:cNvPr>
          <p:cNvSpPr>
            <a:spLocks noGrp="1"/>
          </p:cNvSpPr>
          <p:nvPr>
            <p:ph type="body" sz="quarter" idx="12"/>
          </p:nvPr>
        </p:nvSpPr>
        <p:spPr>
          <a:xfrm>
            <a:off x="5409186" y="2203354"/>
            <a:ext cx="5707062" cy="3316287"/>
          </a:xfrm>
        </p:spPr>
        <p:txBody>
          <a:bodyPr>
            <a:normAutofit/>
          </a:bodyPr>
          <a:lstStyle>
            <a:lvl1pPr>
              <a:defRPr sz="1800"/>
            </a:lvl1pPr>
          </a:lstStyle>
          <a:p>
            <a:pPr lvl="0"/>
            <a:r>
              <a:rPr lang="en-GB" dirty="0"/>
              <a:t>Click to edit Master text styles</a:t>
            </a:r>
          </a:p>
        </p:txBody>
      </p:sp>
      <p:pic>
        <p:nvPicPr>
          <p:cNvPr id="4" name="Picture 3" descr="Photo of MK College learner in the science lab holding a pipette and mixing chemicals wearing protective googles with student ID around neck">
            <a:extLst>
              <a:ext uri="{FF2B5EF4-FFF2-40B4-BE49-F238E27FC236}">
                <a16:creationId xmlns:a16="http://schemas.microsoft.com/office/drawing/2014/main" id="{F899B938-3A0C-4B34-BCEB-27E79D97AF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851974" cy="6858000"/>
          </a:xfrm>
          <a:prstGeom prst="rect">
            <a:avLst/>
          </a:prstGeom>
        </p:spPr>
      </p:pic>
    </p:spTree>
    <p:extLst>
      <p:ext uri="{BB962C8B-B14F-4D97-AF65-F5344CB8AC3E}">
        <p14:creationId xmlns:p14="http://schemas.microsoft.com/office/powerpoint/2010/main" val="100624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6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E15A44-ADC0-1A43-A037-F8FF6AB054F2}"/>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23" name="Text Placeholder 22">
            <a:extLst>
              <a:ext uri="{FF2B5EF4-FFF2-40B4-BE49-F238E27FC236}">
                <a16:creationId xmlns:a16="http://schemas.microsoft.com/office/drawing/2014/main" id="{D325899B-6ED2-6715-9C8C-70441BD0F805}"/>
              </a:ext>
            </a:extLst>
          </p:cNvPr>
          <p:cNvSpPr>
            <a:spLocks noGrp="1"/>
          </p:cNvSpPr>
          <p:nvPr>
            <p:ph type="body" sz="quarter" idx="11"/>
          </p:nvPr>
        </p:nvSpPr>
        <p:spPr>
          <a:xfrm>
            <a:off x="5310108" y="631432"/>
            <a:ext cx="3206750" cy="782637"/>
          </a:xfrm>
        </p:spPr>
        <p:txBody>
          <a:bodyPr/>
          <a:lstStyle>
            <a:lvl1pPr>
              <a:defRPr b="1">
                <a:solidFill>
                  <a:srgbClr val="132156"/>
                </a:solidFill>
              </a:defRPr>
            </a:lvl1pPr>
          </a:lstStyle>
          <a:p>
            <a:pPr lvl="0"/>
            <a:r>
              <a:rPr lang="en-GB" dirty="0"/>
              <a:t>Click to edit Master</a:t>
            </a:r>
          </a:p>
        </p:txBody>
      </p:sp>
      <p:sp>
        <p:nvSpPr>
          <p:cNvPr id="25" name="Text Placeholder 24">
            <a:extLst>
              <a:ext uri="{FF2B5EF4-FFF2-40B4-BE49-F238E27FC236}">
                <a16:creationId xmlns:a16="http://schemas.microsoft.com/office/drawing/2014/main" id="{CE38F43D-18DA-E768-7345-09E92B51DE0A}"/>
              </a:ext>
            </a:extLst>
          </p:cNvPr>
          <p:cNvSpPr>
            <a:spLocks noGrp="1"/>
          </p:cNvSpPr>
          <p:nvPr>
            <p:ph type="body" sz="quarter" idx="12"/>
          </p:nvPr>
        </p:nvSpPr>
        <p:spPr>
          <a:xfrm>
            <a:off x="5310108" y="2177229"/>
            <a:ext cx="5026966" cy="3866520"/>
          </a:xfrm>
        </p:spPr>
        <p:txBody>
          <a:bodyPr>
            <a:normAutofit/>
          </a:bodyPr>
          <a:lstStyle>
            <a:lvl1pPr>
              <a:defRPr sz="1800"/>
            </a:lvl1pPr>
          </a:lstStyle>
          <a:p>
            <a:pPr lvl="0"/>
            <a:r>
              <a:rPr lang="en-GB" dirty="0"/>
              <a:t>Click to edit Master text styles</a:t>
            </a:r>
          </a:p>
        </p:txBody>
      </p:sp>
      <p:pic>
        <p:nvPicPr>
          <p:cNvPr id="4" name="Picture 3" descr="MK College student standing outside the College on her phone waving ">
            <a:extLst>
              <a:ext uri="{FF2B5EF4-FFF2-40B4-BE49-F238E27FC236}">
                <a16:creationId xmlns:a16="http://schemas.microsoft.com/office/drawing/2014/main" id="{874262D0-CDD6-FC61-CDEE-C1A4AD8AD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846211" cy="6858000"/>
          </a:xfrm>
          <a:prstGeom prst="rect">
            <a:avLst/>
          </a:prstGeom>
        </p:spPr>
      </p:pic>
    </p:spTree>
    <p:extLst>
      <p:ext uri="{BB962C8B-B14F-4D97-AF65-F5344CB8AC3E}">
        <p14:creationId xmlns:p14="http://schemas.microsoft.com/office/powerpoint/2010/main" val="137133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4400" spc="0"/>
            </a:lvl1pPr>
          </a:lstStyle>
          <a:p>
            <a:r>
              <a:rPr lang="en-US" dirty="0"/>
              <a:t>Click here to edit this title</a:t>
            </a:r>
          </a:p>
        </p:txBody>
      </p:sp>
    </p:spTree>
    <p:extLst>
      <p:ext uri="{BB962C8B-B14F-4D97-AF65-F5344CB8AC3E}">
        <p14:creationId xmlns:p14="http://schemas.microsoft.com/office/powerpoint/2010/main" val="421040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8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125130-1036-B249-91FF-9D5398816056}"/>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8E5307B6-BFD8-A240-B48A-B6EBB64FBC8B}"/>
              </a:ext>
            </a:extLst>
          </p:cNvPr>
          <p:cNvSpPr>
            <a:spLocks noGrp="1"/>
          </p:cNvSpPr>
          <p:nvPr>
            <p:ph type="title"/>
          </p:nvPr>
        </p:nvSpPr>
        <p:spPr>
          <a:xfrm>
            <a:off x="1668689" y="1417913"/>
            <a:ext cx="3683508" cy="1487862"/>
          </a:xfrm>
        </p:spPr>
        <p:txBody>
          <a:bodyPr/>
          <a:lstStyle>
            <a:lvl1pPr>
              <a:defRPr sz="4000" spc="0">
                <a:solidFill>
                  <a:srgbClr val="33333A"/>
                </a:solidFill>
              </a:defRPr>
            </a:lvl1pPr>
          </a:lstStyle>
          <a:p>
            <a:r>
              <a:rPr lang="en-GB" dirty="0"/>
              <a:t>Click to edit Master title style</a:t>
            </a:r>
          </a:p>
        </p:txBody>
      </p:sp>
      <p:sp>
        <p:nvSpPr>
          <p:cNvPr id="12" name="Text Placeholder 11">
            <a:extLst>
              <a:ext uri="{FF2B5EF4-FFF2-40B4-BE49-F238E27FC236}">
                <a16:creationId xmlns:a16="http://schemas.microsoft.com/office/drawing/2014/main" id="{0BBB9393-6A34-FF45-A0C3-66BE154F628F}"/>
              </a:ext>
            </a:extLst>
          </p:cNvPr>
          <p:cNvSpPr>
            <a:spLocks noGrp="1"/>
          </p:cNvSpPr>
          <p:nvPr>
            <p:ph type="body" sz="quarter" idx="12"/>
          </p:nvPr>
        </p:nvSpPr>
        <p:spPr>
          <a:xfrm>
            <a:off x="6190679" y="1417913"/>
            <a:ext cx="5486400" cy="4416425"/>
          </a:xfrm>
        </p:spPr>
        <p:txBody>
          <a:bodyPr numCol="1" spcCol="144000">
            <a:normAutofit/>
          </a:bodyPr>
          <a:lstStyle>
            <a:lvl1pPr algn="l">
              <a:lnSpc>
                <a:spcPct val="120000"/>
              </a:lnSpc>
              <a:spcBef>
                <a:spcPts val="0"/>
              </a:spcBef>
              <a:defRPr sz="1400"/>
            </a:lvl1pPr>
            <a:lvl2pPr algn="l">
              <a:lnSpc>
                <a:spcPct val="120000"/>
              </a:lnSpc>
              <a:spcBef>
                <a:spcPts val="0"/>
              </a:spcBef>
              <a:defRPr sz="1400"/>
            </a:lvl2pPr>
            <a:lvl3pPr algn="l">
              <a:lnSpc>
                <a:spcPct val="120000"/>
              </a:lnSpc>
              <a:spcBef>
                <a:spcPts val="0"/>
              </a:spcBef>
              <a:defRPr sz="1400"/>
            </a:lvl3pPr>
            <a:lvl4pPr algn="l">
              <a:lnSpc>
                <a:spcPct val="120000"/>
              </a:lnSpc>
              <a:spcBef>
                <a:spcPts val="0"/>
              </a:spcBef>
              <a:defRPr sz="1400"/>
            </a:lvl4pPr>
            <a:lvl5pPr algn="l">
              <a:lnSpc>
                <a:spcPct val="120000"/>
              </a:lnSpc>
              <a:spcBef>
                <a:spcPts val="0"/>
              </a:spcBef>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8486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931864-D694-4E40-8960-08180CE7D677}"/>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1">
            <a:extLst>
              <a:ext uri="{FF2B5EF4-FFF2-40B4-BE49-F238E27FC236}">
                <a16:creationId xmlns:a16="http://schemas.microsoft.com/office/drawing/2014/main" id="{ED0E16F3-2BB2-C044-9D3F-5C9BD4D2B402}"/>
              </a:ext>
            </a:extLst>
          </p:cNvPr>
          <p:cNvSpPr>
            <a:spLocks noGrp="1"/>
          </p:cNvSpPr>
          <p:nvPr>
            <p:ph type="title"/>
          </p:nvPr>
        </p:nvSpPr>
        <p:spPr>
          <a:xfrm>
            <a:off x="1336180" y="2686583"/>
            <a:ext cx="3683508" cy="1487862"/>
          </a:xfrm>
        </p:spPr>
        <p:txBody>
          <a:bodyPr/>
          <a:lstStyle>
            <a:lvl1pPr>
              <a:defRPr sz="4000" spc="0">
                <a:solidFill>
                  <a:srgbClr val="33333A"/>
                </a:solidFill>
              </a:defRPr>
            </a:lvl1pPr>
          </a:lstStyle>
          <a:p>
            <a:r>
              <a:rPr lang="en-GB" dirty="0"/>
              <a:t>Click to edit Master title style</a:t>
            </a:r>
          </a:p>
        </p:txBody>
      </p:sp>
      <p:sp>
        <p:nvSpPr>
          <p:cNvPr id="6" name="Oval 5">
            <a:extLst>
              <a:ext uri="{FF2B5EF4-FFF2-40B4-BE49-F238E27FC236}">
                <a16:creationId xmlns:a16="http://schemas.microsoft.com/office/drawing/2014/main" id="{C0F99B6D-B15D-F742-BD53-2CC922CF3932}"/>
              </a:ext>
            </a:extLst>
          </p:cNvPr>
          <p:cNvSpPr/>
          <p:nvPr userDrawn="1"/>
        </p:nvSpPr>
        <p:spPr>
          <a:xfrm>
            <a:off x="5941620" y="1234422"/>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7" name="Oval 6">
            <a:extLst>
              <a:ext uri="{FF2B5EF4-FFF2-40B4-BE49-F238E27FC236}">
                <a16:creationId xmlns:a16="http://schemas.microsoft.com/office/drawing/2014/main" id="{9A6270F2-3601-4146-AED3-AC5D80B7C588}"/>
              </a:ext>
            </a:extLst>
          </p:cNvPr>
          <p:cNvSpPr/>
          <p:nvPr userDrawn="1"/>
        </p:nvSpPr>
        <p:spPr>
          <a:xfrm>
            <a:off x="5941620" y="2503092"/>
            <a:ext cx="818319" cy="818319"/>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8" name="Oval 7">
            <a:extLst>
              <a:ext uri="{FF2B5EF4-FFF2-40B4-BE49-F238E27FC236}">
                <a16:creationId xmlns:a16="http://schemas.microsoft.com/office/drawing/2014/main" id="{358F9FE7-7A13-E242-BAD1-46268C8EF769}"/>
              </a:ext>
            </a:extLst>
          </p:cNvPr>
          <p:cNvSpPr/>
          <p:nvPr userDrawn="1"/>
        </p:nvSpPr>
        <p:spPr>
          <a:xfrm>
            <a:off x="5941620" y="3771762"/>
            <a:ext cx="818319" cy="818319"/>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9" name="Oval 8">
            <a:extLst>
              <a:ext uri="{FF2B5EF4-FFF2-40B4-BE49-F238E27FC236}">
                <a16:creationId xmlns:a16="http://schemas.microsoft.com/office/drawing/2014/main" id="{BB1B3F9A-22AE-A245-ACAE-D8DCEA1C9D2F}"/>
              </a:ext>
            </a:extLst>
          </p:cNvPr>
          <p:cNvSpPr/>
          <p:nvPr userDrawn="1"/>
        </p:nvSpPr>
        <p:spPr>
          <a:xfrm>
            <a:off x="5941620" y="5040432"/>
            <a:ext cx="818319" cy="818319"/>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0" name="Shape 3612">
            <a:extLst>
              <a:ext uri="{FF2B5EF4-FFF2-40B4-BE49-F238E27FC236}">
                <a16:creationId xmlns:a16="http://schemas.microsoft.com/office/drawing/2014/main" id="{5ABABA8E-CB3E-234D-81DA-F978EEF4188F}"/>
              </a:ext>
            </a:extLst>
          </p:cNvPr>
          <p:cNvSpPr/>
          <p:nvPr userDrawn="1"/>
        </p:nvSpPr>
        <p:spPr>
          <a:xfrm>
            <a:off x="6210489" y="154792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11" name="Shape 3612">
            <a:extLst>
              <a:ext uri="{FF2B5EF4-FFF2-40B4-BE49-F238E27FC236}">
                <a16:creationId xmlns:a16="http://schemas.microsoft.com/office/drawing/2014/main" id="{7B79F614-E7CD-134A-91B1-FE9B3934C035}"/>
              </a:ext>
            </a:extLst>
          </p:cNvPr>
          <p:cNvSpPr/>
          <p:nvPr userDrawn="1"/>
        </p:nvSpPr>
        <p:spPr>
          <a:xfrm>
            <a:off x="6210489" y="281659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solidFill>
              <a:schemeClr val="tx2"/>
            </a:solidFill>
            <a:miter lim="400000"/>
          </a:ln>
        </p:spPr>
        <p:txBody>
          <a:bodyPr lIns="38100" tIns="38100" rIns="38100" bIns="38100" anchor="ctr"/>
          <a:lstStyle/>
          <a:p>
            <a:endParaRPr>
              <a:solidFill>
                <a:prstClr val="black"/>
              </a:solidFill>
            </a:endParaRPr>
          </a:p>
        </p:txBody>
      </p:sp>
      <p:sp>
        <p:nvSpPr>
          <p:cNvPr id="12" name="Shape 3612">
            <a:extLst>
              <a:ext uri="{FF2B5EF4-FFF2-40B4-BE49-F238E27FC236}">
                <a16:creationId xmlns:a16="http://schemas.microsoft.com/office/drawing/2014/main" id="{D44300A7-BADD-1A4B-8644-CBA4ACD56B2D}"/>
              </a:ext>
            </a:extLst>
          </p:cNvPr>
          <p:cNvSpPr/>
          <p:nvPr userDrawn="1"/>
        </p:nvSpPr>
        <p:spPr>
          <a:xfrm>
            <a:off x="6210489" y="408526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dirty="0">
              <a:solidFill>
                <a:prstClr val="black"/>
              </a:solidFill>
            </a:endParaRPr>
          </a:p>
        </p:txBody>
      </p:sp>
      <p:sp>
        <p:nvSpPr>
          <p:cNvPr id="13" name="Shape 3612">
            <a:extLst>
              <a:ext uri="{FF2B5EF4-FFF2-40B4-BE49-F238E27FC236}">
                <a16:creationId xmlns:a16="http://schemas.microsoft.com/office/drawing/2014/main" id="{76323F84-E84D-6B43-A6D7-BC7A9EAE6B44}"/>
              </a:ext>
            </a:extLst>
          </p:cNvPr>
          <p:cNvSpPr/>
          <p:nvPr userDrawn="1"/>
        </p:nvSpPr>
        <p:spPr>
          <a:xfrm>
            <a:off x="6210489" y="535393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14" name="Text Placeholder 5">
            <a:extLst>
              <a:ext uri="{FF2B5EF4-FFF2-40B4-BE49-F238E27FC236}">
                <a16:creationId xmlns:a16="http://schemas.microsoft.com/office/drawing/2014/main" id="{96A1DF85-6148-7248-A787-FEBB940D1B82}"/>
              </a:ext>
            </a:extLst>
          </p:cNvPr>
          <p:cNvSpPr>
            <a:spLocks noGrp="1"/>
          </p:cNvSpPr>
          <p:nvPr>
            <p:ph type="body" sz="quarter" idx="16"/>
          </p:nvPr>
        </p:nvSpPr>
        <p:spPr>
          <a:xfrm>
            <a:off x="7028808" y="1642504"/>
            <a:ext cx="4787140" cy="487881"/>
          </a:xfrm>
        </p:spPr>
        <p:txBody>
          <a:bodyPr>
            <a:noAutofit/>
          </a:bodyPr>
          <a:lstStyle>
            <a:lvl1pPr>
              <a:spcBef>
                <a:spcPts val="0"/>
              </a:spcBef>
              <a:defRPr sz="1200"/>
            </a:lvl1pPr>
            <a:lvl2pPr>
              <a:defRPr sz="1400"/>
            </a:lvl2pPr>
            <a:lvl3pPr>
              <a:defRPr sz="1400"/>
            </a:lvl3pPr>
            <a:lvl4pPr>
              <a:defRPr sz="1400"/>
            </a:lvl4pPr>
            <a:lvl5pPr>
              <a:defRPr sz="1400"/>
            </a:lvl5pPr>
          </a:lstStyle>
          <a:p>
            <a:pPr lvl="0"/>
            <a:r>
              <a:rPr lang="en-GB" dirty="0"/>
              <a:t>Click to edit Master text styles</a:t>
            </a:r>
          </a:p>
        </p:txBody>
      </p:sp>
      <p:sp>
        <p:nvSpPr>
          <p:cNvPr id="15" name="Text Placeholder 19">
            <a:extLst>
              <a:ext uri="{FF2B5EF4-FFF2-40B4-BE49-F238E27FC236}">
                <a16:creationId xmlns:a16="http://schemas.microsoft.com/office/drawing/2014/main" id="{CE11E6A2-115B-1B43-9EC6-F31D736E1667}"/>
              </a:ext>
            </a:extLst>
          </p:cNvPr>
          <p:cNvSpPr>
            <a:spLocks noGrp="1"/>
          </p:cNvSpPr>
          <p:nvPr>
            <p:ph type="body" sz="quarter" idx="24" hasCustomPrompt="1"/>
          </p:nvPr>
        </p:nvSpPr>
        <p:spPr>
          <a:xfrm>
            <a:off x="7028806" y="1251733"/>
            <a:ext cx="4787139" cy="277147"/>
          </a:xfrm>
        </p:spPr>
        <p:txBody>
          <a:bodyPr>
            <a:noAutofit/>
          </a:bodyPr>
          <a:lstStyle>
            <a:lvl1pPr>
              <a:defRPr sz="1400" b="1">
                <a:solidFill>
                  <a:srgbClr val="33333A"/>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6" name="Text Placeholder 5">
            <a:extLst>
              <a:ext uri="{FF2B5EF4-FFF2-40B4-BE49-F238E27FC236}">
                <a16:creationId xmlns:a16="http://schemas.microsoft.com/office/drawing/2014/main" id="{45AC8354-887E-2949-942F-1052FBF629B8}"/>
              </a:ext>
            </a:extLst>
          </p:cNvPr>
          <p:cNvSpPr>
            <a:spLocks noGrp="1"/>
          </p:cNvSpPr>
          <p:nvPr>
            <p:ph type="body" sz="quarter" idx="25"/>
          </p:nvPr>
        </p:nvSpPr>
        <p:spPr>
          <a:xfrm>
            <a:off x="7028808" y="2873822"/>
            <a:ext cx="4787140" cy="487881"/>
          </a:xfrm>
        </p:spPr>
        <p:txBody>
          <a:bodyPr>
            <a:noAutofit/>
          </a:bodyPr>
          <a:lstStyle>
            <a:lvl1pPr>
              <a:spcBef>
                <a:spcPts val="0"/>
              </a:spcBef>
              <a:defRPr sz="1200"/>
            </a:lvl1pPr>
            <a:lvl2pPr>
              <a:defRPr sz="1400"/>
            </a:lvl2pPr>
            <a:lvl3pPr>
              <a:defRPr sz="1400"/>
            </a:lvl3pPr>
            <a:lvl4pPr>
              <a:defRPr sz="1400"/>
            </a:lvl4pPr>
            <a:lvl5pPr>
              <a:defRPr sz="1400"/>
            </a:lvl5pPr>
          </a:lstStyle>
          <a:p>
            <a:pPr lvl="0"/>
            <a:r>
              <a:rPr lang="en-GB" dirty="0"/>
              <a:t>Click to edit Master text styles</a:t>
            </a:r>
          </a:p>
        </p:txBody>
      </p:sp>
      <p:sp>
        <p:nvSpPr>
          <p:cNvPr id="17" name="Text Placeholder 19">
            <a:extLst>
              <a:ext uri="{FF2B5EF4-FFF2-40B4-BE49-F238E27FC236}">
                <a16:creationId xmlns:a16="http://schemas.microsoft.com/office/drawing/2014/main" id="{4D9F5182-3C13-CF4C-A2A1-B053B91B9A61}"/>
              </a:ext>
            </a:extLst>
          </p:cNvPr>
          <p:cNvSpPr>
            <a:spLocks noGrp="1"/>
          </p:cNvSpPr>
          <p:nvPr>
            <p:ph type="body" sz="quarter" idx="26" hasCustomPrompt="1"/>
          </p:nvPr>
        </p:nvSpPr>
        <p:spPr>
          <a:xfrm>
            <a:off x="7028806" y="2483051"/>
            <a:ext cx="4787139" cy="277147"/>
          </a:xfrm>
        </p:spPr>
        <p:txBody>
          <a:bodyPr>
            <a:noAutofit/>
          </a:bodyPr>
          <a:lstStyle>
            <a:lvl1pPr>
              <a:defRPr sz="14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8" name="Text Placeholder 5">
            <a:extLst>
              <a:ext uri="{FF2B5EF4-FFF2-40B4-BE49-F238E27FC236}">
                <a16:creationId xmlns:a16="http://schemas.microsoft.com/office/drawing/2014/main" id="{2D79F8F6-371A-3142-BBBB-B9B418D6A916}"/>
              </a:ext>
            </a:extLst>
          </p:cNvPr>
          <p:cNvSpPr>
            <a:spLocks noGrp="1"/>
          </p:cNvSpPr>
          <p:nvPr>
            <p:ph type="body" sz="quarter" idx="27"/>
          </p:nvPr>
        </p:nvSpPr>
        <p:spPr>
          <a:xfrm>
            <a:off x="7028808" y="4105140"/>
            <a:ext cx="4787140" cy="487881"/>
          </a:xfrm>
        </p:spPr>
        <p:txBody>
          <a:bodyPr>
            <a:noAutofit/>
          </a:bodyPr>
          <a:lstStyle>
            <a:lvl1pPr>
              <a:spcBef>
                <a:spcPts val="0"/>
              </a:spcBef>
              <a:defRPr sz="1200"/>
            </a:lvl1pPr>
            <a:lvl2pPr>
              <a:defRPr sz="1400"/>
            </a:lvl2pPr>
            <a:lvl3pPr>
              <a:defRPr sz="1400"/>
            </a:lvl3pPr>
            <a:lvl4pPr>
              <a:defRPr sz="1400"/>
            </a:lvl4pPr>
            <a:lvl5pPr>
              <a:defRPr sz="1400"/>
            </a:lvl5pPr>
          </a:lstStyle>
          <a:p>
            <a:pPr lvl="0"/>
            <a:r>
              <a:rPr lang="en-GB" dirty="0"/>
              <a:t>Click to edit Master text styles</a:t>
            </a:r>
          </a:p>
        </p:txBody>
      </p:sp>
      <p:sp>
        <p:nvSpPr>
          <p:cNvPr id="19" name="Text Placeholder 19">
            <a:extLst>
              <a:ext uri="{FF2B5EF4-FFF2-40B4-BE49-F238E27FC236}">
                <a16:creationId xmlns:a16="http://schemas.microsoft.com/office/drawing/2014/main" id="{1A078B30-22F8-8E48-93B4-53BA59EA023D}"/>
              </a:ext>
            </a:extLst>
          </p:cNvPr>
          <p:cNvSpPr>
            <a:spLocks noGrp="1"/>
          </p:cNvSpPr>
          <p:nvPr>
            <p:ph type="body" sz="quarter" idx="28" hasCustomPrompt="1"/>
          </p:nvPr>
        </p:nvSpPr>
        <p:spPr>
          <a:xfrm>
            <a:off x="7028806" y="3714369"/>
            <a:ext cx="4787139" cy="277147"/>
          </a:xfrm>
        </p:spPr>
        <p:txBody>
          <a:bodyPr>
            <a:noAutofit/>
          </a:bodyPr>
          <a:lstStyle>
            <a:lvl1pPr>
              <a:defRPr sz="1400" b="1">
                <a:solidFill>
                  <a:srgbClr val="33333A"/>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2" name="Text Placeholder 5">
            <a:extLst>
              <a:ext uri="{FF2B5EF4-FFF2-40B4-BE49-F238E27FC236}">
                <a16:creationId xmlns:a16="http://schemas.microsoft.com/office/drawing/2014/main" id="{444FEAA8-0762-2E41-8F73-A2A93C14F793}"/>
              </a:ext>
            </a:extLst>
          </p:cNvPr>
          <p:cNvSpPr>
            <a:spLocks noGrp="1"/>
          </p:cNvSpPr>
          <p:nvPr>
            <p:ph type="body" sz="quarter" idx="29"/>
          </p:nvPr>
        </p:nvSpPr>
        <p:spPr>
          <a:xfrm>
            <a:off x="7028808" y="5336458"/>
            <a:ext cx="4787140" cy="487881"/>
          </a:xfrm>
        </p:spPr>
        <p:txBody>
          <a:bodyPr>
            <a:noAutofit/>
          </a:bodyPr>
          <a:lstStyle>
            <a:lvl1pPr>
              <a:spcBef>
                <a:spcPts val="0"/>
              </a:spcBef>
              <a:defRPr sz="1200"/>
            </a:lvl1pPr>
            <a:lvl2pPr>
              <a:defRPr sz="1400"/>
            </a:lvl2pPr>
            <a:lvl3pPr>
              <a:defRPr sz="1400"/>
            </a:lvl3pPr>
            <a:lvl4pPr>
              <a:defRPr sz="1400"/>
            </a:lvl4pPr>
            <a:lvl5pPr>
              <a:defRPr sz="1400"/>
            </a:lvl5pPr>
          </a:lstStyle>
          <a:p>
            <a:pPr lvl="0"/>
            <a:r>
              <a:rPr lang="en-GB" dirty="0"/>
              <a:t>Click to edit Master text styles</a:t>
            </a:r>
          </a:p>
        </p:txBody>
      </p:sp>
      <p:sp>
        <p:nvSpPr>
          <p:cNvPr id="23" name="Text Placeholder 19">
            <a:extLst>
              <a:ext uri="{FF2B5EF4-FFF2-40B4-BE49-F238E27FC236}">
                <a16:creationId xmlns:a16="http://schemas.microsoft.com/office/drawing/2014/main" id="{9AF05CC5-B7B2-F441-AEA6-83B59583CF52}"/>
              </a:ext>
            </a:extLst>
          </p:cNvPr>
          <p:cNvSpPr>
            <a:spLocks noGrp="1"/>
          </p:cNvSpPr>
          <p:nvPr>
            <p:ph type="body" sz="quarter" idx="30" hasCustomPrompt="1"/>
          </p:nvPr>
        </p:nvSpPr>
        <p:spPr>
          <a:xfrm>
            <a:off x="7028806" y="4945687"/>
            <a:ext cx="4787139" cy="277147"/>
          </a:xfrm>
        </p:spPr>
        <p:txBody>
          <a:bodyPr>
            <a:noAutofit/>
          </a:bodyPr>
          <a:lstStyle>
            <a:lvl1pPr>
              <a:defRPr sz="1400" b="1">
                <a:solidFill>
                  <a:srgbClr val="33333A"/>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51051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3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171665-3F7A-614F-92C8-CA4E540E5BB3}"/>
              </a:ext>
            </a:extLst>
          </p:cNvPr>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257950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4" name="Picture 3" descr="A pink logo with black background&#10;&#10;Description automatically generated">
            <a:extLst>
              <a:ext uri="{FF2B5EF4-FFF2-40B4-BE49-F238E27FC236}">
                <a16:creationId xmlns:a16="http://schemas.microsoft.com/office/drawing/2014/main" id="{83ACB994-C01E-CB4C-4FA2-9986B42605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0874" y="209322"/>
            <a:ext cx="1064293" cy="881157"/>
          </a:xfrm>
          <a:prstGeom prst="rect">
            <a:avLst/>
          </a:prstGeom>
        </p:spPr>
      </p:pic>
    </p:spTree>
    <p:extLst>
      <p:ext uri="{BB962C8B-B14F-4D97-AF65-F5344CB8AC3E}">
        <p14:creationId xmlns:p14="http://schemas.microsoft.com/office/powerpoint/2010/main" val="369701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3D63-5140-D443-8979-54B42EE44438}"/>
              </a:ext>
            </a:extLst>
          </p:cNvPr>
          <p:cNvSpPr>
            <a:spLocks noGrp="1"/>
          </p:cNvSpPr>
          <p:nvPr>
            <p:ph type="title"/>
          </p:nvPr>
        </p:nvSpPr>
        <p:spPr>
          <a:xfrm>
            <a:off x="1668689" y="1612640"/>
            <a:ext cx="3683508" cy="1487862"/>
          </a:xfrm>
        </p:spPr>
        <p:txBody>
          <a:bodyPr/>
          <a:lstStyle>
            <a:lvl1pPr>
              <a:defRPr sz="4000" spc="0">
                <a:solidFill>
                  <a:srgbClr val="33333A"/>
                </a:solidFill>
              </a:defRPr>
            </a:lvl1pPr>
          </a:lstStyle>
          <a:p>
            <a:r>
              <a:rPr lang="en-GB" dirty="0"/>
              <a:t>Click to edit Master title style</a:t>
            </a:r>
          </a:p>
        </p:txBody>
      </p:sp>
      <p:sp>
        <p:nvSpPr>
          <p:cNvPr id="3" name="Slide Number Placeholder 2">
            <a:extLst>
              <a:ext uri="{FF2B5EF4-FFF2-40B4-BE49-F238E27FC236}">
                <a16:creationId xmlns:a16="http://schemas.microsoft.com/office/drawing/2014/main" id="{842E4F6C-2C0D-2346-B163-A5BC7AAD819D}"/>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12" name="Text Placeholder 11">
            <a:extLst>
              <a:ext uri="{FF2B5EF4-FFF2-40B4-BE49-F238E27FC236}">
                <a16:creationId xmlns:a16="http://schemas.microsoft.com/office/drawing/2014/main" id="{4788D3BA-78E7-E546-B55F-16438929500B}"/>
              </a:ext>
            </a:extLst>
          </p:cNvPr>
          <p:cNvSpPr>
            <a:spLocks noGrp="1"/>
          </p:cNvSpPr>
          <p:nvPr>
            <p:ph type="body" sz="quarter" idx="12" hasCustomPrompt="1"/>
          </p:nvPr>
        </p:nvSpPr>
        <p:spPr>
          <a:xfrm>
            <a:off x="1668463" y="3429000"/>
            <a:ext cx="3781425" cy="2843213"/>
          </a:xfrm>
        </p:spPr>
        <p:txBody>
          <a:bodyPr>
            <a:normAutofit/>
          </a:bodyPr>
          <a:lstStyle>
            <a:lvl1pPr>
              <a:defRPr sz="1400"/>
            </a:lvl1pPr>
          </a:lstStyle>
          <a:p>
            <a:pPr lvl="0"/>
            <a:r>
              <a:rPr lang="en-GB" sz="1600" dirty="0"/>
              <a:t>Add some body copy here.</a:t>
            </a:r>
            <a:endParaRPr lang="en-GB" dirty="0"/>
          </a:p>
        </p:txBody>
      </p:sp>
      <p:cxnSp>
        <p:nvCxnSpPr>
          <p:cNvPr id="13" name="Straight Connector 12">
            <a:extLst>
              <a:ext uri="{FF2B5EF4-FFF2-40B4-BE49-F238E27FC236}">
                <a16:creationId xmlns:a16="http://schemas.microsoft.com/office/drawing/2014/main" id="{A7D9D99D-B600-C74F-AD50-F4B1B385D0AD}"/>
              </a:ext>
            </a:extLst>
          </p:cNvPr>
          <p:cNvCxnSpPr/>
          <p:nvPr userDrawn="1"/>
        </p:nvCxnSpPr>
        <p:spPr>
          <a:xfrm>
            <a:off x="8858250" y="1181100"/>
            <a:ext cx="0" cy="44820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4BCD3C-EA32-0142-8E7F-8E410580D7A5}"/>
              </a:ext>
            </a:extLst>
          </p:cNvPr>
          <p:cNvCxnSpPr/>
          <p:nvPr userDrawn="1"/>
        </p:nvCxnSpPr>
        <p:spPr>
          <a:xfrm>
            <a:off x="6096000" y="3426759"/>
            <a:ext cx="55245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9130B63-0C61-0A4C-968D-90286B19B642}"/>
              </a:ext>
            </a:extLst>
          </p:cNvPr>
          <p:cNvSpPr>
            <a:spLocks noGrp="1"/>
          </p:cNvSpPr>
          <p:nvPr>
            <p:ph type="pic" sz="quarter" idx="13"/>
          </p:nvPr>
        </p:nvSpPr>
        <p:spPr>
          <a:xfrm>
            <a:off x="6868779" y="1619040"/>
            <a:ext cx="1247864" cy="849313"/>
          </a:xfrm>
        </p:spPr>
        <p:txBody>
          <a:bodyPr/>
          <a:lstStyle/>
          <a:p>
            <a:endParaRPr lang="en-GB"/>
          </a:p>
        </p:txBody>
      </p:sp>
      <p:sp>
        <p:nvSpPr>
          <p:cNvPr id="15" name="Picture Placeholder 7">
            <a:extLst>
              <a:ext uri="{FF2B5EF4-FFF2-40B4-BE49-F238E27FC236}">
                <a16:creationId xmlns:a16="http://schemas.microsoft.com/office/drawing/2014/main" id="{7198C180-DB72-514E-9308-66E79A421AE8}"/>
              </a:ext>
            </a:extLst>
          </p:cNvPr>
          <p:cNvSpPr>
            <a:spLocks noGrp="1"/>
          </p:cNvSpPr>
          <p:nvPr>
            <p:ph type="pic" sz="quarter" idx="14"/>
          </p:nvPr>
        </p:nvSpPr>
        <p:spPr>
          <a:xfrm>
            <a:off x="9790804" y="1619040"/>
            <a:ext cx="1170976" cy="849313"/>
          </a:xfrm>
        </p:spPr>
        <p:txBody>
          <a:bodyPr/>
          <a:lstStyle/>
          <a:p>
            <a:endParaRPr lang="en-GB"/>
          </a:p>
        </p:txBody>
      </p:sp>
      <p:sp>
        <p:nvSpPr>
          <p:cNvPr id="16" name="Picture Placeholder 7">
            <a:extLst>
              <a:ext uri="{FF2B5EF4-FFF2-40B4-BE49-F238E27FC236}">
                <a16:creationId xmlns:a16="http://schemas.microsoft.com/office/drawing/2014/main" id="{90EA7547-E7E4-1342-8D18-CF9E4CB23EFC}"/>
              </a:ext>
            </a:extLst>
          </p:cNvPr>
          <p:cNvSpPr>
            <a:spLocks noGrp="1"/>
          </p:cNvSpPr>
          <p:nvPr>
            <p:ph type="pic" sz="quarter" idx="15"/>
          </p:nvPr>
        </p:nvSpPr>
        <p:spPr>
          <a:xfrm>
            <a:off x="6868779" y="3858298"/>
            <a:ext cx="1247861" cy="849313"/>
          </a:xfrm>
        </p:spPr>
        <p:txBody>
          <a:bodyPr/>
          <a:lstStyle/>
          <a:p>
            <a:endParaRPr lang="en-GB"/>
          </a:p>
        </p:txBody>
      </p:sp>
      <p:sp>
        <p:nvSpPr>
          <p:cNvPr id="17" name="Picture Placeholder 7">
            <a:extLst>
              <a:ext uri="{FF2B5EF4-FFF2-40B4-BE49-F238E27FC236}">
                <a16:creationId xmlns:a16="http://schemas.microsoft.com/office/drawing/2014/main" id="{A947CC22-AE7B-6649-8BBF-00704153C077}"/>
              </a:ext>
            </a:extLst>
          </p:cNvPr>
          <p:cNvSpPr>
            <a:spLocks noGrp="1"/>
          </p:cNvSpPr>
          <p:nvPr>
            <p:ph type="pic" sz="quarter" idx="16"/>
          </p:nvPr>
        </p:nvSpPr>
        <p:spPr>
          <a:xfrm>
            <a:off x="9790804" y="3864699"/>
            <a:ext cx="1012825" cy="849313"/>
          </a:xfrm>
        </p:spPr>
        <p:txBody>
          <a:bodyPr/>
          <a:lstStyle/>
          <a:p>
            <a:endParaRPr lang="en-GB"/>
          </a:p>
        </p:txBody>
      </p:sp>
      <p:sp>
        <p:nvSpPr>
          <p:cNvPr id="11" name="Text Placeholder 10">
            <a:extLst>
              <a:ext uri="{FF2B5EF4-FFF2-40B4-BE49-F238E27FC236}">
                <a16:creationId xmlns:a16="http://schemas.microsoft.com/office/drawing/2014/main" id="{43A1282E-14F5-114F-A681-4F9A44792EB9}"/>
              </a:ext>
            </a:extLst>
          </p:cNvPr>
          <p:cNvSpPr>
            <a:spLocks noGrp="1"/>
          </p:cNvSpPr>
          <p:nvPr>
            <p:ph type="body" sz="quarter" idx="17"/>
          </p:nvPr>
        </p:nvSpPr>
        <p:spPr>
          <a:xfrm>
            <a:off x="6389731" y="2687860"/>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
        <p:nvSpPr>
          <p:cNvPr id="18" name="Text Placeholder 10">
            <a:extLst>
              <a:ext uri="{FF2B5EF4-FFF2-40B4-BE49-F238E27FC236}">
                <a16:creationId xmlns:a16="http://schemas.microsoft.com/office/drawing/2014/main" id="{F5DE602C-2230-B144-B6A3-DEEFDFF7A111}"/>
              </a:ext>
            </a:extLst>
          </p:cNvPr>
          <p:cNvSpPr>
            <a:spLocks noGrp="1"/>
          </p:cNvSpPr>
          <p:nvPr>
            <p:ph type="body" sz="quarter" idx="18"/>
          </p:nvPr>
        </p:nvSpPr>
        <p:spPr>
          <a:xfrm>
            <a:off x="9209823" y="2684122"/>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
        <p:nvSpPr>
          <p:cNvPr id="19" name="Text Placeholder 10">
            <a:extLst>
              <a:ext uri="{FF2B5EF4-FFF2-40B4-BE49-F238E27FC236}">
                <a16:creationId xmlns:a16="http://schemas.microsoft.com/office/drawing/2014/main" id="{41775038-42CF-2640-9AF7-5EFFF012B0C6}"/>
              </a:ext>
            </a:extLst>
          </p:cNvPr>
          <p:cNvSpPr>
            <a:spLocks noGrp="1"/>
          </p:cNvSpPr>
          <p:nvPr>
            <p:ph type="body" sz="quarter" idx="19"/>
          </p:nvPr>
        </p:nvSpPr>
        <p:spPr>
          <a:xfrm>
            <a:off x="6389731" y="5141709"/>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
        <p:nvSpPr>
          <p:cNvPr id="20" name="Text Placeholder 10">
            <a:extLst>
              <a:ext uri="{FF2B5EF4-FFF2-40B4-BE49-F238E27FC236}">
                <a16:creationId xmlns:a16="http://schemas.microsoft.com/office/drawing/2014/main" id="{43279494-0328-6442-82B9-A08C5D63F430}"/>
              </a:ext>
            </a:extLst>
          </p:cNvPr>
          <p:cNvSpPr>
            <a:spLocks noGrp="1"/>
          </p:cNvSpPr>
          <p:nvPr>
            <p:ph type="body" sz="quarter" idx="20"/>
          </p:nvPr>
        </p:nvSpPr>
        <p:spPr>
          <a:xfrm>
            <a:off x="9209823" y="5137971"/>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Tree>
    <p:extLst>
      <p:ext uri="{BB962C8B-B14F-4D97-AF65-F5344CB8AC3E}">
        <p14:creationId xmlns:p14="http://schemas.microsoft.com/office/powerpoint/2010/main" val="121358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69AA-9719-7E0C-6473-A4BB1A1BEB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6091648-E82E-748D-5864-A1308CCC913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DC3912-D7A0-8AC6-35D7-1A3278098440}"/>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E0A7A35A-20D2-5F9A-7205-64A9A4DFBD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3B5CA-DFF7-BC43-5063-29AAB9A18889}"/>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1903555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4C70-BDDC-CE4F-9719-4F8AEB624B29}"/>
              </a:ext>
            </a:extLst>
          </p:cNvPr>
          <p:cNvSpPr>
            <a:spLocks noGrp="1"/>
          </p:cNvSpPr>
          <p:nvPr>
            <p:ph type="title"/>
          </p:nvPr>
        </p:nvSpPr>
        <p:spPr>
          <a:xfrm>
            <a:off x="1566672" y="2083070"/>
            <a:ext cx="3800856" cy="1487862"/>
          </a:xfrm>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B650BF47-97A8-874C-ADB0-6840FEEA4308}"/>
              </a:ext>
            </a:extLst>
          </p:cNvPr>
          <p:cNvSpPr>
            <a:spLocks noGrp="1"/>
          </p:cNvSpPr>
          <p:nvPr>
            <p:ph type="sldNum" sz="quarter" idx="10"/>
          </p:nvPr>
        </p:nvSpPr>
        <p:spPr/>
        <p:txBody>
          <a:bodyPr/>
          <a:lstStyle/>
          <a:p>
            <a:fld id="{D8D877B3-D348-4611-9BDB-C5374591D951}" type="slidenum">
              <a:rPr lang="en-US" smtClean="0"/>
              <a:pPr/>
              <a:t>‹#›</a:t>
            </a:fld>
            <a:endParaRPr lang="en-US"/>
          </a:p>
        </p:txBody>
      </p:sp>
      <p:cxnSp>
        <p:nvCxnSpPr>
          <p:cNvPr id="9" name="Straight Connector 8">
            <a:extLst>
              <a:ext uri="{FF2B5EF4-FFF2-40B4-BE49-F238E27FC236}">
                <a16:creationId xmlns:a16="http://schemas.microsoft.com/office/drawing/2014/main" id="{97E93E1B-C215-BF4A-ABCF-26580C993A19}"/>
              </a:ext>
            </a:extLst>
          </p:cNvPr>
          <p:cNvCxnSpPr/>
          <p:nvPr userDrawn="1"/>
        </p:nvCxnSpPr>
        <p:spPr>
          <a:xfrm>
            <a:off x="8119534" y="1181100"/>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F82AA4-5ACB-C24D-AD25-8CBBA9DD7789}"/>
              </a:ext>
            </a:extLst>
          </p:cNvPr>
          <p:cNvCxnSpPr/>
          <p:nvPr userDrawn="1"/>
        </p:nvCxnSpPr>
        <p:spPr>
          <a:xfrm>
            <a:off x="8119534" y="2796309"/>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5FCC75-A5C7-AC45-A9AB-47EA32CE9959}"/>
              </a:ext>
            </a:extLst>
          </p:cNvPr>
          <p:cNvCxnSpPr/>
          <p:nvPr userDrawn="1"/>
        </p:nvCxnSpPr>
        <p:spPr>
          <a:xfrm>
            <a:off x="8119534" y="4411519"/>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2032360E-6496-5C48-842D-A156E79B064F}"/>
              </a:ext>
            </a:extLst>
          </p:cNvPr>
          <p:cNvSpPr>
            <a:spLocks noGrp="1"/>
          </p:cNvSpPr>
          <p:nvPr>
            <p:ph type="body" sz="quarter" idx="12"/>
          </p:nvPr>
        </p:nvSpPr>
        <p:spPr>
          <a:xfrm>
            <a:off x="8329613" y="1181100"/>
            <a:ext cx="3438525" cy="1274763"/>
          </a:xfrm>
        </p:spPr>
        <p:txBody>
          <a:bodyPr>
            <a:noAutofit/>
          </a:bodyPr>
          <a:lstStyle>
            <a:lvl1pPr marL="172800" indent="-172800">
              <a:lnSpc>
                <a:spcPct val="150000"/>
              </a:lnSpc>
              <a:spcBef>
                <a:spcPts val="0"/>
              </a:spcBef>
              <a:buClr>
                <a:schemeClr val="tx2"/>
              </a:buClr>
              <a:buFont typeface="Arial" panose="020B0604020202020204" pitchFamily="34" charset="0"/>
              <a:buChar char="•"/>
              <a:defRPr sz="1400"/>
            </a:lvl1pPr>
            <a:lvl2pPr marL="172800" indent="-172800">
              <a:lnSpc>
                <a:spcPct val="150000"/>
              </a:lnSpc>
              <a:spcBef>
                <a:spcPts val="0"/>
              </a:spcBef>
              <a:buClr>
                <a:srgbClr val="F8590C"/>
              </a:buClr>
              <a:buFont typeface="Arial" panose="020B0604020202020204" pitchFamily="34" charset="0"/>
              <a:buChar char="•"/>
              <a:defRPr sz="1400"/>
            </a:lvl2pPr>
            <a:lvl3pPr marL="172800" indent="-172800">
              <a:lnSpc>
                <a:spcPct val="150000"/>
              </a:lnSpc>
              <a:spcBef>
                <a:spcPts val="0"/>
              </a:spcBef>
              <a:buClr>
                <a:srgbClr val="F8590C"/>
              </a:buClr>
              <a:buFont typeface="Arial" panose="020B0604020202020204" pitchFamily="34" charset="0"/>
              <a:buChar char="•"/>
              <a:defRPr sz="1400"/>
            </a:lvl3pPr>
            <a:lvl4pPr marL="280800" indent="-172800">
              <a:lnSpc>
                <a:spcPct val="140000"/>
              </a:lnSpc>
              <a:spcBef>
                <a:spcPts val="600"/>
              </a:spcBef>
              <a:buClr>
                <a:srgbClr val="F8590C"/>
              </a:buClr>
              <a:buFont typeface="Arial" panose="020B0604020202020204" pitchFamily="34" charset="0"/>
              <a:buChar char="•"/>
              <a:defRPr sz="1400"/>
            </a:lvl4pPr>
            <a:lvl5pPr marL="280800" indent="-172800">
              <a:lnSpc>
                <a:spcPct val="140000"/>
              </a:lnSpc>
              <a:spcBef>
                <a:spcPts val="600"/>
              </a:spcBef>
              <a:buClr>
                <a:srgbClr val="F8590C"/>
              </a:buClr>
              <a:buFont typeface="Arial" panose="020B0604020202020204" pitchFamily="34" charset="0"/>
              <a:buChar char="•"/>
              <a:defRPr sz="1400"/>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sp>
        <p:nvSpPr>
          <p:cNvPr id="17" name="Text Placeholder 15">
            <a:extLst>
              <a:ext uri="{FF2B5EF4-FFF2-40B4-BE49-F238E27FC236}">
                <a16:creationId xmlns:a16="http://schemas.microsoft.com/office/drawing/2014/main" id="{9F1D4767-F6F6-3E4B-976E-CFB44D43A9F1}"/>
              </a:ext>
            </a:extLst>
          </p:cNvPr>
          <p:cNvSpPr>
            <a:spLocks noGrp="1"/>
          </p:cNvSpPr>
          <p:nvPr>
            <p:ph type="body" sz="quarter" idx="13"/>
          </p:nvPr>
        </p:nvSpPr>
        <p:spPr>
          <a:xfrm>
            <a:off x="8329612" y="2791618"/>
            <a:ext cx="3438525" cy="1274763"/>
          </a:xfrm>
        </p:spPr>
        <p:txBody>
          <a:bodyPr>
            <a:noAutofit/>
          </a:bodyPr>
          <a:lstStyle>
            <a:lvl1pPr marL="172800" indent="-172800">
              <a:lnSpc>
                <a:spcPct val="150000"/>
              </a:lnSpc>
              <a:spcBef>
                <a:spcPts val="0"/>
              </a:spcBef>
              <a:buClr>
                <a:schemeClr val="tx2"/>
              </a:buClr>
              <a:buFont typeface="Arial" panose="020B0604020202020204" pitchFamily="34" charset="0"/>
              <a:buChar char="•"/>
              <a:defRPr sz="1400"/>
            </a:lvl1pPr>
            <a:lvl2pPr marL="172800" indent="-172800">
              <a:lnSpc>
                <a:spcPct val="150000"/>
              </a:lnSpc>
              <a:spcBef>
                <a:spcPts val="0"/>
              </a:spcBef>
              <a:buClr>
                <a:srgbClr val="F8590C"/>
              </a:buClr>
              <a:buFont typeface="Arial" panose="020B0604020202020204" pitchFamily="34" charset="0"/>
              <a:buChar char="•"/>
              <a:defRPr sz="1400"/>
            </a:lvl2pPr>
            <a:lvl3pPr marL="172800" indent="-172800">
              <a:lnSpc>
                <a:spcPct val="150000"/>
              </a:lnSpc>
              <a:spcBef>
                <a:spcPts val="0"/>
              </a:spcBef>
              <a:buClr>
                <a:srgbClr val="F8590C"/>
              </a:buClr>
              <a:buFont typeface="Arial" panose="020B0604020202020204" pitchFamily="34" charset="0"/>
              <a:buChar char="•"/>
              <a:defRPr sz="1400"/>
            </a:lvl3pPr>
            <a:lvl4pPr marL="280800" indent="-172800">
              <a:lnSpc>
                <a:spcPct val="140000"/>
              </a:lnSpc>
              <a:spcBef>
                <a:spcPts val="600"/>
              </a:spcBef>
              <a:buClr>
                <a:srgbClr val="F8590C"/>
              </a:buClr>
              <a:buFont typeface="Arial" panose="020B0604020202020204" pitchFamily="34" charset="0"/>
              <a:buChar char="•"/>
              <a:defRPr sz="1400"/>
            </a:lvl4pPr>
            <a:lvl5pPr marL="280800" indent="-172800">
              <a:lnSpc>
                <a:spcPct val="140000"/>
              </a:lnSpc>
              <a:spcBef>
                <a:spcPts val="600"/>
              </a:spcBef>
              <a:buClr>
                <a:srgbClr val="F8590C"/>
              </a:buClr>
              <a:buFont typeface="Arial" panose="020B0604020202020204" pitchFamily="34" charset="0"/>
              <a:buChar char="•"/>
              <a:defRPr sz="1400"/>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sp>
        <p:nvSpPr>
          <p:cNvPr id="18" name="Text Placeholder 15">
            <a:extLst>
              <a:ext uri="{FF2B5EF4-FFF2-40B4-BE49-F238E27FC236}">
                <a16:creationId xmlns:a16="http://schemas.microsoft.com/office/drawing/2014/main" id="{B57A486A-D961-CF45-A6F6-052877148381}"/>
              </a:ext>
            </a:extLst>
          </p:cNvPr>
          <p:cNvSpPr>
            <a:spLocks noGrp="1"/>
          </p:cNvSpPr>
          <p:nvPr>
            <p:ph type="body" sz="quarter" idx="14"/>
          </p:nvPr>
        </p:nvSpPr>
        <p:spPr>
          <a:xfrm>
            <a:off x="8329612" y="4411519"/>
            <a:ext cx="3438525" cy="1274763"/>
          </a:xfrm>
        </p:spPr>
        <p:txBody>
          <a:bodyPr>
            <a:noAutofit/>
          </a:bodyPr>
          <a:lstStyle>
            <a:lvl1pPr marL="172800" indent="-172800">
              <a:lnSpc>
                <a:spcPct val="150000"/>
              </a:lnSpc>
              <a:spcBef>
                <a:spcPts val="0"/>
              </a:spcBef>
              <a:buClr>
                <a:schemeClr val="tx2"/>
              </a:buClr>
              <a:buFont typeface="Arial" panose="020B0604020202020204" pitchFamily="34" charset="0"/>
              <a:buChar char="•"/>
              <a:defRPr sz="1400"/>
            </a:lvl1pPr>
            <a:lvl2pPr marL="172800" indent="-172800">
              <a:lnSpc>
                <a:spcPct val="150000"/>
              </a:lnSpc>
              <a:spcBef>
                <a:spcPts val="0"/>
              </a:spcBef>
              <a:buClr>
                <a:srgbClr val="F8590C"/>
              </a:buClr>
              <a:buFont typeface="Arial" panose="020B0604020202020204" pitchFamily="34" charset="0"/>
              <a:buChar char="•"/>
              <a:defRPr sz="1400"/>
            </a:lvl2pPr>
            <a:lvl3pPr marL="172800" indent="-172800">
              <a:lnSpc>
                <a:spcPct val="150000"/>
              </a:lnSpc>
              <a:spcBef>
                <a:spcPts val="0"/>
              </a:spcBef>
              <a:buClr>
                <a:srgbClr val="F8590C"/>
              </a:buClr>
              <a:buFont typeface="Arial" panose="020B0604020202020204" pitchFamily="34" charset="0"/>
              <a:buChar char="•"/>
              <a:defRPr sz="1400"/>
            </a:lvl3pPr>
            <a:lvl4pPr marL="280800" indent="-172800">
              <a:lnSpc>
                <a:spcPct val="140000"/>
              </a:lnSpc>
              <a:spcBef>
                <a:spcPts val="600"/>
              </a:spcBef>
              <a:buClr>
                <a:srgbClr val="F8590C"/>
              </a:buClr>
              <a:buFont typeface="Arial" panose="020B0604020202020204" pitchFamily="34" charset="0"/>
              <a:buChar char="•"/>
              <a:defRPr sz="1400"/>
            </a:lvl4pPr>
            <a:lvl5pPr marL="280800" indent="-172800">
              <a:lnSpc>
                <a:spcPct val="140000"/>
              </a:lnSpc>
              <a:spcBef>
                <a:spcPts val="600"/>
              </a:spcBef>
              <a:buClr>
                <a:srgbClr val="F8590C"/>
              </a:buClr>
              <a:buFont typeface="Arial" panose="020B0604020202020204" pitchFamily="34" charset="0"/>
              <a:buChar char="•"/>
              <a:defRPr sz="1400"/>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sp>
        <p:nvSpPr>
          <p:cNvPr id="22" name="Text Placeholder 21">
            <a:extLst>
              <a:ext uri="{FF2B5EF4-FFF2-40B4-BE49-F238E27FC236}">
                <a16:creationId xmlns:a16="http://schemas.microsoft.com/office/drawing/2014/main" id="{2A61CCB2-B275-DC45-8768-2EC6627F979D}"/>
              </a:ext>
            </a:extLst>
          </p:cNvPr>
          <p:cNvSpPr>
            <a:spLocks noGrp="1"/>
          </p:cNvSpPr>
          <p:nvPr>
            <p:ph type="body" sz="quarter" idx="15"/>
          </p:nvPr>
        </p:nvSpPr>
        <p:spPr>
          <a:xfrm>
            <a:off x="1566863" y="3859213"/>
            <a:ext cx="3800475" cy="2673350"/>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Picture Placeholder 7">
            <a:extLst>
              <a:ext uri="{FF2B5EF4-FFF2-40B4-BE49-F238E27FC236}">
                <a16:creationId xmlns:a16="http://schemas.microsoft.com/office/drawing/2014/main" id="{85F1A9B5-6DAD-4F4D-BB6A-4663DEF1AD18}"/>
              </a:ext>
            </a:extLst>
          </p:cNvPr>
          <p:cNvSpPr>
            <a:spLocks noGrp="1"/>
          </p:cNvSpPr>
          <p:nvPr>
            <p:ph type="pic" sz="quarter" idx="16"/>
          </p:nvPr>
        </p:nvSpPr>
        <p:spPr>
          <a:xfrm>
            <a:off x="6414973" y="1191126"/>
            <a:ext cx="1173380" cy="849313"/>
          </a:xfrm>
        </p:spPr>
        <p:txBody>
          <a:bodyPr/>
          <a:lstStyle/>
          <a:p>
            <a:endParaRPr lang="en-GB"/>
          </a:p>
        </p:txBody>
      </p:sp>
      <p:sp>
        <p:nvSpPr>
          <p:cNvPr id="20" name="Picture Placeholder 7">
            <a:extLst>
              <a:ext uri="{FF2B5EF4-FFF2-40B4-BE49-F238E27FC236}">
                <a16:creationId xmlns:a16="http://schemas.microsoft.com/office/drawing/2014/main" id="{BE231701-A264-364E-A3DD-6D445E6DC5BB}"/>
              </a:ext>
            </a:extLst>
          </p:cNvPr>
          <p:cNvSpPr>
            <a:spLocks noGrp="1"/>
          </p:cNvSpPr>
          <p:nvPr>
            <p:ph type="pic" sz="quarter" idx="17"/>
          </p:nvPr>
        </p:nvSpPr>
        <p:spPr>
          <a:xfrm>
            <a:off x="6414973" y="2801643"/>
            <a:ext cx="1173378" cy="849313"/>
          </a:xfrm>
        </p:spPr>
        <p:txBody>
          <a:bodyPr/>
          <a:lstStyle/>
          <a:p>
            <a:endParaRPr lang="en-GB" dirty="0"/>
          </a:p>
        </p:txBody>
      </p:sp>
      <p:sp>
        <p:nvSpPr>
          <p:cNvPr id="21" name="Picture Placeholder 7">
            <a:extLst>
              <a:ext uri="{FF2B5EF4-FFF2-40B4-BE49-F238E27FC236}">
                <a16:creationId xmlns:a16="http://schemas.microsoft.com/office/drawing/2014/main" id="{8799A68E-78A4-414D-A528-655C47605162}"/>
              </a:ext>
            </a:extLst>
          </p:cNvPr>
          <p:cNvSpPr>
            <a:spLocks noGrp="1"/>
          </p:cNvSpPr>
          <p:nvPr>
            <p:ph type="pic" sz="quarter" idx="18"/>
          </p:nvPr>
        </p:nvSpPr>
        <p:spPr>
          <a:xfrm>
            <a:off x="6414973" y="4421442"/>
            <a:ext cx="1173375" cy="849313"/>
          </a:xfrm>
        </p:spPr>
        <p:txBody>
          <a:bodyPr/>
          <a:lstStyle/>
          <a:p>
            <a:endParaRPr lang="en-GB" dirty="0"/>
          </a:p>
        </p:txBody>
      </p:sp>
      <p:sp>
        <p:nvSpPr>
          <p:cNvPr id="23" name="Text Placeholder 10">
            <a:extLst>
              <a:ext uri="{FF2B5EF4-FFF2-40B4-BE49-F238E27FC236}">
                <a16:creationId xmlns:a16="http://schemas.microsoft.com/office/drawing/2014/main" id="{85246A9F-BEF9-0A40-9E82-0F7F934F9325}"/>
              </a:ext>
            </a:extLst>
          </p:cNvPr>
          <p:cNvSpPr>
            <a:spLocks noGrp="1"/>
          </p:cNvSpPr>
          <p:nvPr>
            <p:ph type="body" sz="quarter" idx="19"/>
          </p:nvPr>
        </p:nvSpPr>
        <p:spPr>
          <a:xfrm>
            <a:off x="5944744" y="2207838"/>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
        <p:nvSpPr>
          <p:cNvPr id="24" name="Text Placeholder 10">
            <a:extLst>
              <a:ext uri="{FF2B5EF4-FFF2-40B4-BE49-F238E27FC236}">
                <a16:creationId xmlns:a16="http://schemas.microsoft.com/office/drawing/2014/main" id="{60A19B19-6638-6847-BE59-DD4A4B63461A}"/>
              </a:ext>
            </a:extLst>
          </p:cNvPr>
          <p:cNvSpPr>
            <a:spLocks noGrp="1"/>
          </p:cNvSpPr>
          <p:nvPr>
            <p:ph type="body" sz="quarter" idx="20"/>
          </p:nvPr>
        </p:nvSpPr>
        <p:spPr>
          <a:xfrm>
            <a:off x="5914270" y="3808329"/>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
        <p:nvSpPr>
          <p:cNvPr id="25" name="Text Placeholder 10">
            <a:extLst>
              <a:ext uri="{FF2B5EF4-FFF2-40B4-BE49-F238E27FC236}">
                <a16:creationId xmlns:a16="http://schemas.microsoft.com/office/drawing/2014/main" id="{B724511F-4521-5243-9A64-3E198AC8BD19}"/>
              </a:ext>
            </a:extLst>
          </p:cNvPr>
          <p:cNvSpPr>
            <a:spLocks noGrp="1"/>
          </p:cNvSpPr>
          <p:nvPr>
            <p:ph type="body" sz="quarter" idx="21"/>
          </p:nvPr>
        </p:nvSpPr>
        <p:spPr>
          <a:xfrm>
            <a:off x="5944743" y="5441776"/>
            <a:ext cx="2174789" cy="416380"/>
          </a:xfrm>
        </p:spPr>
        <p:txBody>
          <a:bodyPr>
            <a:normAutofit/>
          </a:bodyPr>
          <a:lstStyle>
            <a:lvl1pPr algn="ctr">
              <a:spcBef>
                <a:spcPts val="0"/>
              </a:spcBef>
              <a:defRPr sz="1600" b="1">
                <a:solidFill>
                  <a:schemeClr val="tx2"/>
                </a:solidFill>
              </a:defRPr>
            </a:lvl1pPr>
          </a:lstStyle>
          <a:p>
            <a:pPr lvl="0"/>
            <a:r>
              <a:rPr lang="en-GB" dirty="0"/>
              <a:t>Click to edit</a:t>
            </a:r>
          </a:p>
        </p:txBody>
      </p:sp>
    </p:spTree>
    <p:extLst>
      <p:ext uri="{BB962C8B-B14F-4D97-AF65-F5344CB8AC3E}">
        <p14:creationId xmlns:p14="http://schemas.microsoft.com/office/powerpoint/2010/main" val="102137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623017-EAD8-C844-865B-DB36C242DD5E}"/>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1">
            <a:extLst>
              <a:ext uri="{FF2B5EF4-FFF2-40B4-BE49-F238E27FC236}">
                <a16:creationId xmlns:a16="http://schemas.microsoft.com/office/drawing/2014/main" id="{608A1189-553C-4F43-9668-BAFCFE85C49B}"/>
              </a:ext>
            </a:extLst>
          </p:cNvPr>
          <p:cNvSpPr>
            <a:spLocks noGrp="1"/>
          </p:cNvSpPr>
          <p:nvPr>
            <p:ph type="title"/>
          </p:nvPr>
        </p:nvSpPr>
        <p:spPr>
          <a:xfrm>
            <a:off x="1347216" y="501158"/>
            <a:ext cx="6297168" cy="849884"/>
          </a:xfrm>
        </p:spPr>
        <p:txBody>
          <a:bodyPr/>
          <a:lstStyle/>
          <a:p>
            <a:r>
              <a:rPr lang="en-GB"/>
              <a:t>Click to edit Master title style</a:t>
            </a:r>
          </a:p>
        </p:txBody>
      </p:sp>
      <p:sp>
        <p:nvSpPr>
          <p:cNvPr id="6" name="Text Placeholder 5">
            <a:extLst>
              <a:ext uri="{FF2B5EF4-FFF2-40B4-BE49-F238E27FC236}">
                <a16:creationId xmlns:a16="http://schemas.microsoft.com/office/drawing/2014/main" id="{166FC5C5-4D85-894E-8160-70BF1165209B}"/>
              </a:ext>
            </a:extLst>
          </p:cNvPr>
          <p:cNvSpPr>
            <a:spLocks noGrp="1"/>
          </p:cNvSpPr>
          <p:nvPr>
            <p:ph type="body" sz="quarter" idx="11"/>
          </p:nvPr>
        </p:nvSpPr>
        <p:spPr>
          <a:xfrm>
            <a:off x="1347216" y="2899156"/>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7" name="Text Placeholder 5">
            <a:extLst>
              <a:ext uri="{FF2B5EF4-FFF2-40B4-BE49-F238E27FC236}">
                <a16:creationId xmlns:a16="http://schemas.microsoft.com/office/drawing/2014/main" id="{1AAFEDAA-B0DF-E345-8845-93460BF669F6}"/>
              </a:ext>
            </a:extLst>
          </p:cNvPr>
          <p:cNvSpPr>
            <a:spLocks noGrp="1"/>
          </p:cNvSpPr>
          <p:nvPr>
            <p:ph type="body" sz="quarter" idx="12"/>
          </p:nvPr>
        </p:nvSpPr>
        <p:spPr>
          <a:xfrm>
            <a:off x="4948237" y="2908808"/>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8" name="Text Placeholder 5">
            <a:extLst>
              <a:ext uri="{FF2B5EF4-FFF2-40B4-BE49-F238E27FC236}">
                <a16:creationId xmlns:a16="http://schemas.microsoft.com/office/drawing/2014/main" id="{0E14D2D4-FB6B-9A43-A089-0E544E318420}"/>
              </a:ext>
            </a:extLst>
          </p:cNvPr>
          <p:cNvSpPr>
            <a:spLocks noGrp="1"/>
          </p:cNvSpPr>
          <p:nvPr>
            <p:ph type="body" sz="quarter" idx="13"/>
          </p:nvPr>
        </p:nvSpPr>
        <p:spPr>
          <a:xfrm>
            <a:off x="8549258" y="2908808"/>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9" name="Text Placeholder 5">
            <a:extLst>
              <a:ext uri="{FF2B5EF4-FFF2-40B4-BE49-F238E27FC236}">
                <a16:creationId xmlns:a16="http://schemas.microsoft.com/office/drawing/2014/main" id="{72351D42-E1E0-A844-A2DD-5D6D6824D390}"/>
              </a:ext>
            </a:extLst>
          </p:cNvPr>
          <p:cNvSpPr>
            <a:spLocks noGrp="1"/>
          </p:cNvSpPr>
          <p:nvPr>
            <p:ph type="body" sz="quarter" idx="14"/>
          </p:nvPr>
        </p:nvSpPr>
        <p:spPr>
          <a:xfrm>
            <a:off x="1347215" y="5111693"/>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0" name="Text Placeholder 5">
            <a:extLst>
              <a:ext uri="{FF2B5EF4-FFF2-40B4-BE49-F238E27FC236}">
                <a16:creationId xmlns:a16="http://schemas.microsoft.com/office/drawing/2014/main" id="{B52316CD-D315-B947-8585-FBD1353206E4}"/>
              </a:ext>
            </a:extLst>
          </p:cNvPr>
          <p:cNvSpPr>
            <a:spLocks noGrp="1"/>
          </p:cNvSpPr>
          <p:nvPr>
            <p:ph type="body" sz="quarter" idx="15"/>
          </p:nvPr>
        </p:nvSpPr>
        <p:spPr>
          <a:xfrm>
            <a:off x="4948236" y="5110786"/>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1" name="Text Placeholder 5">
            <a:extLst>
              <a:ext uri="{FF2B5EF4-FFF2-40B4-BE49-F238E27FC236}">
                <a16:creationId xmlns:a16="http://schemas.microsoft.com/office/drawing/2014/main" id="{1AA04BEA-0341-0342-A3E4-16FAD57E51F6}"/>
              </a:ext>
            </a:extLst>
          </p:cNvPr>
          <p:cNvSpPr>
            <a:spLocks noGrp="1"/>
          </p:cNvSpPr>
          <p:nvPr>
            <p:ph type="body" sz="quarter" idx="16"/>
          </p:nvPr>
        </p:nvSpPr>
        <p:spPr>
          <a:xfrm>
            <a:off x="8549258" y="5110786"/>
            <a:ext cx="2295525" cy="84988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3" name="Picture Placeholder 12">
            <a:extLst>
              <a:ext uri="{FF2B5EF4-FFF2-40B4-BE49-F238E27FC236}">
                <a16:creationId xmlns:a16="http://schemas.microsoft.com/office/drawing/2014/main" id="{ADF4AD8F-244F-784D-9DD1-9FD5EF0CE321}"/>
              </a:ext>
            </a:extLst>
          </p:cNvPr>
          <p:cNvSpPr>
            <a:spLocks noGrp="1"/>
          </p:cNvSpPr>
          <p:nvPr>
            <p:ph type="pic" sz="quarter" idx="17"/>
          </p:nvPr>
        </p:nvSpPr>
        <p:spPr>
          <a:xfrm>
            <a:off x="1347216" y="1790947"/>
            <a:ext cx="1042797" cy="651708"/>
          </a:xfrm>
        </p:spPr>
        <p:txBody>
          <a:bodyPr/>
          <a:lstStyle/>
          <a:p>
            <a:endParaRPr lang="en-GB"/>
          </a:p>
        </p:txBody>
      </p:sp>
      <p:sp>
        <p:nvSpPr>
          <p:cNvPr id="14" name="Picture Placeholder 12">
            <a:extLst>
              <a:ext uri="{FF2B5EF4-FFF2-40B4-BE49-F238E27FC236}">
                <a16:creationId xmlns:a16="http://schemas.microsoft.com/office/drawing/2014/main" id="{2F26355C-F8D3-AB48-AF88-FE5BE07B77E1}"/>
              </a:ext>
            </a:extLst>
          </p:cNvPr>
          <p:cNvSpPr>
            <a:spLocks noGrp="1"/>
          </p:cNvSpPr>
          <p:nvPr>
            <p:ph type="pic" sz="quarter" idx="18"/>
          </p:nvPr>
        </p:nvSpPr>
        <p:spPr>
          <a:xfrm>
            <a:off x="4954330" y="1790947"/>
            <a:ext cx="1042797" cy="651708"/>
          </a:xfrm>
        </p:spPr>
        <p:txBody>
          <a:bodyPr/>
          <a:lstStyle/>
          <a:p>
            <a:endParaRPr lang="en-GB"/>
          </a:p>
        </p:txBody>
      </p:sp>
      <p:sp>
        <p:nvSpPr>
          <p:cNvPr id="15" name="Picture Placeholder 12">
            <a:extLst>
              <a:ext uri="{FF2B5EF4-FFF2-40B4-BE49-F238E27FC236}">
                <a16:creationId xmlns:a16="http://schemas.microsoft.com/office/drawing/2014/main" id="{A75D5C2A-4CDA-A747-A8BA-2D16F59CF56F}"/>
              </a:ext>
            </a:extLst>
          </p:cNvPr>
          <p:cNvSpPr>
            <a:spLocks noGrp="1"/>
          </p:cNvSpPr>
          <p:nvPr>
            <p:ph type="pic" sz="quarter" idx="19"/>
          </p:nvPr>
        </p:nvSpPr>
        <p:spPr>
          <a:xfrm>
            <a:off x="8561444" y="1785078"/>
            <a:ext cx="1042797" cy="651708"/>
          </a:xfrm>
        </p:spPr>
        <p:txBody>
          <a:bodyPr/>
          <a:lstStyle/>
          <a:p>
            <a:endParaRPr lang="en-GB"/>
          </a:p>
        </p:txBody>
      </p:sp>
      <p:sp>
        <p:nvSpPr>
          <p:cNvPr id="16" name="Picture Placeholder 12">
            <a:extLst>
              <a:ext uri="{FF2B5EF4-FFF2-40B4-BE49-F238E27FC236}">
                <a16:creationId xmlns:a16="http://schemas.microsoft.com/office/drawing/2014/main" id="{36F25F0F-34F4-2343-9B57-1962C763BB61}"/>
              </a:ext>
            </a:extLst>
          </p:cNvPr>
          <p:cNvSpPr>
            <a:spLocks noGrp="1"/>
          </p:cNvSpPr>
          <p:nvPr>
            <p:ph type="pic" sz="quarter" idx="20"/>
          </p:nvPr>
        </p:nvSpPr>
        <p:spPr>
          <a:xfrm>
            <a:off x="1347215" y="3987364"/>
            <a:ext cx="1042797" cy="651708"/>
          </a:xfrm>
        </p:spPr>
        <p:txBody>
          <a:bodyPr/>
          <a:lstStyle/>
          <a:p>
            <a:endParaRPr lang="en-GB"/>
          </a:p>
        </p:txBody>
      </p:sp>
      <p:sp>
        <p:nvSpPr>
          <p:cNvPr id="17" name="Picture Placeholder 12">
            <a:extLst>
              <a:ext uri="{FF2B5EF4-FFF2-40B4-BE49-F238E27FC236}">
                <a16:creationId xmlns:a16="http://schemas.microsoft.com/office/drawing/2014/main" id="{BCAE6905-9EE1-E549-AE5B-6B3D26985830}"/>
              </a:ext>
            </a:extLst>
          </p:cNvPr>
          <p:cNvSpPr>
            <a:spLocks noGrp="1"/>
          </p:cNvSpPr>
          <p:nvPr>
            <p:ph type="pic" sz="quarter" idx="21"/>
          </p:nvPr>
        </p:nvSpPr>
        <p:spPr>
          <a:xfrm>
            <a:off x="4954330" y="3983327"/>
            <a:ext cx="1042797" cy="651708"/>
          </a:xfrm>
        </p:spPr>
        <p:txBody>
          <a:bodyPr/>
          <a:lstStyle/>
          <a:p>
            <a:endParaRPr lang="en-GB"/>
          </a:p>
        </p:txBody>
      </p:sp>
      <p:sp>
        <p:nvSpPr>
          <p:cNvPr id="18" name="Picture Placeholder 12">
            <a:extLst>
              <a:ext uri="{FF2B5EF4-FFF2-40B4-BE49-F238E27FC236}">
                <a16:creationId xmlns:a16="http://schemas.microsoft.com/office/drawing/2014/main" id="{E8D4087B-4A54-224D-8AA3-C4FBE5012815}"/>
              </a:ext>
            </a:extLst>
          </p:cNvPr>
          <p:cNvSpPr>
            <a:spLocks noGrp="1"/>
          </p:cNvSpPr>
          <p:nvPr>
            <p:ph type="pic" sz="quarter" idx="22"/>
          </p:nvPr>
        </p:nvSpPr>
        <p:spPr>
          <a:xfrm>
            <a:off x="8546197" y="3978168"/>
            <a:ext cx="1042797" cy="651708"/>
          </a:xfrm>
        </p:spPr>
        <p:txBody>
          <a:bodyPr/>
          <a:lstStyle/>
          <a:p>
            <a:endParaRPr lang="en-GB"/>
          </a:p>
        </p:txBody>
      </p:sp>
      <p:sp>
        <p:nvSpPr>
          <p:cNvPr id="20" name="Text Placeholder 19">
            <a:extLst>
              <a:ext uri="{FF2B5EF4-FFF2-40B4-BE49-F238E27FC236}">
                <a16:creationId xmlns:a16="http://schemas.microsoft.com/office/drawing/2014/main" id="{22E0E604-A6F0-344F-83AA-4C46233EF223}"/>
              </a:ext>
            </a:extLst>
          </p:cNvPr>
          <p:cNvSpPr>
            <a:spLocks noGrp="1"/>
          </p:cNvSpPr>
          <p:nvPr>
            <p:ph type="body" sz="quarter" idx="23" hasCustomPrompt="1"/>
          </p:nvPr>
        </p:nvSpPr>
        <p:spPr>
          <a:xfrm>
            <a:off x="1347215" y="2551220"/>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1" name="Text Placeholder 19">
            <a:extLst>
              <a:ext uri="{FF2B5EF4-FFF2-40B4-BE49-F238E27FC236}">
                <a16:creationId xmlns:a16="http://schemas.microsoft.com/office/drawing/2014/main" id="{EF268455-ABA1-F243-AC9E-AD251F05F7EF}"/>
              </a:ext>
            </a:extLst>
          </p:cNvPr>
          <p:cNvSpPr>
            <a:spLocks noGrp="1"/>
          </p:cNvSpPr>
          <p:nvPr>
            <p:ph type="body" sz="quarter" idx="24" hasCustomPrompt="1"/>
          </p:nvPr>
        </p:nvSpPr>
        <p:spPr>
          <a:xfrm>
            <a:off x="4948237" y="2544816"/>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2" name="Text Placeholder 19">
            <a:extLst>
              <a:ext uri="{FF2B5EF4-FFF2-40B4-BE49-F238E27FC236}">
                <a16:creationId xmlns:a16="http://schemas.microsoft.com/office/drawing/2014/main" id="{55E48110-07D5-814F-9710-E50776762650}"/>
              </a:ext>
            </a:extLst>
          </p:cNvPr>
          <p:cNvSpPr>
            <a:spLocks noGrp="1"/>
          </p:cNvSpPr>
          <p:nvPr>
            <p:ph type="body" sz="quarter" idx="25" hasCustomPrompt="1"/>
          </p:nvPr>
        </p:nvSpPr>
        <p:spPr>
          <a:xfrm>
            <a:off x="8561444" y="2548790"/>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3" name="Text Placeholder 19">
            <a:extLst>
              <a:ext uri="{FF2B5EF4-FFF2-40B4-BE49-F238E27FC236}">
                <a16:creationId xmlns:a16="http://schemas.microsoft.com/office/drawing/2014/main" id="{4EB6580D-D5B5-9649-B04F-219B30DCE433}"/>
              </a:ext>
            </a:extLst>
          </p:cNvPr>
          <p:cNvSpPr>
            <a:spLocks noGrp="1"/>
          </p:cNvSpPr>
          <p:nvPr>
            <p:ph type="body" sz="quarter" idx="26" hasCustomPrompt="1"/>
          </p:nvPr>
        </p:nvSpPr>
        <p:spPr>
          <a:xfrm>
            <a:off x="1366208" y="4747221"/>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4" name="Text Placeholder 19">
            <a:extLst>
              <a:ext uri="{FF2B5EF4-FFF2-40B4-BE49-F238E27FC236}">
                <a16:creationId xmlns:a16="http://schemas.microsoft.com/office/drawing/2014/main" id="{664F09C2-6D3D-8F4E-A41C-5184EFBF1C82}"/>
              </a:ext>
            </a:extLst>
          </p:cNvPr>
          <p:cNvSpPr>
            <a:spLocks noGrp="1"/>
          </p:cNvSpPr>
          <p:nvPr>
            <p:ph type="body" sz="quarter" idx="27" hasCustomPrompt="1"/>
          </p:nvPr>
        </p:nvSpPr>
        <p:spPr>
          <a:xfrm>
            <a:off x="4957733" y="4729495"/>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25" name="Text Placeholder 19">
            <a:extLst>
              <a:ext uri="{FF2B5EF4-FFF2-40B4-BE49-F238E27FC236}">
                <a16:creationId xmlns:a16="http://schemas.microsoft.com/office/drawing/2014/main" id="{17E3A994-B49C-C640-A16B-1C02552E6B70}"/>
              </a:ext>
            </a:extLst>
          </p:cNvPr>
          <p:cNvSpPr>
            <a:spLocks noGrp="1"/>
          </p:cNvSpPr>
          <p:nvPr>
            <p:ph type="body" sz="quarter" idx="28" hasCustomPrompt="1"/>
          </p:nvPr>
        </p:nvSpPr>
        <p:spPr>
          <a:xfrm>
            <a:off x="8546197" y="4743800"/>
            <a:ext cx="1198563" cy="260350"/>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3562355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693E42-A864-A24D-A460-514BC29576D7}"/>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1">
            <a:extLst>
              <a:ext uri="{FF2B5EF4-FFF2-40B4-BE49-F238E27FC236}">
                <a16:creationId xmlns:a16="http://schemas.microsoft.com/office/drawing/2014/main" id="{350F8D42-884A-2743-B5C8-02BDE3B15102}"/>
              </a:ext>
            </a:extLst>
          </p:cNvPr>
          <p:cNvSpPr>
            <a:spLocks noGrp="1"/>
          </p:cNvSpPr>
          <p:nvPr>
            <p:ph type="title"/>
          </p:nvPr>
        </p:nvSpPr>
        <p:spPr>
          <a:xfrm>
            <a:off x="1566672" y="1634409"/>
            <a:ext cx="3175357" cy="2031977"/>
          </a:xfrm>
        </p:spPr>
        <p:txBody>
          <a:bodyPr/>
          <a:lstStyle/>
          <a:p>
            <a:r>
              <a:rPr lang="en-GB"/>
              <a:t>Click to edit Master title style</a:t>
            </a:r>
          </a:p>
        </p:txBody>
      </p:sp>
      <p:sp>
        <p:nvSpPr>
          <p:cNvPr id="11" name="Text Placeholder 11">
            <a:extLst>
              <a:ext uri="{FF2B5EF4-FFF2-40B4-BE49-F238E27FC236}">
                <a16:creationId xmlns:a16="http://schemas.microsoft.com/office/drawing/2014/main" id="{DE2ADBAF-02A4-4442-9D36-74C043B9E9AD}"/>
              </a:ext>
            </a:extLst>
          </p:cNvPr>
          <p:cNvSpPr>
            <a:spLocks noGrp="1"/>
          </p:cNvSpPr>
          <p:nvPr>
            <p:ph type="body" sz="quarter" idx="12" hasCustomPrompt="1"/>
          </p:nvPr>
        </p:nvSpPr>
        <p:spPr>
          <a:xfrm>
            <a:off x="1566672" y="3898557"/>
            <a:ext cx="3781425" cy="1841474"/>
          </a:xfrm>
        </p:spPr>
        <p:txBody>
          <a:bodyPr>
            <a:normAutofit/>
          </a:bodyPr>
          <a:lstStyle>
            <a:lvl1pPr>
              <a:defRPr sz="1400"/>
            </a:lvl1pPr>
          </a:lstStyle>
          <a:p>
            <a:pPr lvl="0"/>
            <a:r>
              <a:rPr lang="en-GB" sz="1600" dirty="0"/>
              <a:t>Add some body copy here.</a:t>
            </a:r>
            <a:endParaRPr lang="en-GB" dirty="0"/>
          </a:p>
        </p:txBody>
      </p:sp>
      <p:sp>
        <p:nvSpPr>
          <p:cNvPr id="12" name="Rectangle 11">
            <a:extLst>
              <a:ext uri="{FF2B5EF4-FFF2-40B4-BE49-F238E27FC236}">
                <a16:creationId xmlns:a16="http://schemas.microsoft.com/office/drawing/2014/main" id="{E15918CA-2185-1F44-9AC4-C5FA607964C9}"/>
              </a:ext>
            </a:extLst>
          </p:cNvPr>
          <p:cNvSpPr/>
          <p:nvPr userDrawn="1"/>
        </p:nvSpPr>
        <p:spPr>
          <a:xfrm>
            <a:off x="6095999" y="1188625"/>
            <a:ext cx="2702012" cy="2194560"/>
          </a:xfrm>
          <a:prstGeom prst="rect">
            <a:avLst/>
          </a:prstGeom>
          <a:noFill/>
          <a:ln w="6350">
            <a:solidFill>
              <a:srgbClr val="F859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7EC80C7-E135-6447-B8F9-184ED98BDEB8}"/>
              </a:ext>
            </a:extLst>
          </p:cNvPr>
          <p:cNvSpPr/>
          <p:nvPr userDrawn="1"/>
        </p:nvSpPr>
        <p:spPr>
          <a:xfrm>
            <a:off x="8918488" y="1188625"/>
            <a:ext cx="2702012" cy="2194560"/>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B264454-3297-444A-AB62-63F00EC31ED2}"/>
              </a:ext>
            </a:extLst>
          </p:cNvPr>
          <p:cNvSpPr/>
          <p:nvPr userDrawn="1"/>
        </p:nvSpPr>
        <p:spPr>
          <a:xfrm>
            <a:off x="6095999" y="3545471"/>
            <a:ext cx="2702012" cy="2194560"/>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2084DD33-8102-8F46-A407-65F4ECC2CBF3}"/>
              </a:ext>
            </a:extLst>
          </p:cNvPr>
          <p:cNvSpPr/>
          <p:nvPr userDrawn="1"/>
        </p:nvSpPr>
        <p:spPr>
          <a:xfrm>
            <a:off x="8918488" y="3545471"/>
            <a:ext cx="2702012" cy="2194560"/>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icture Placeholder 7">
            <a:extLst>
              <a:ext uri="{FF2B5EF4-FFF2-40B4-BE49-F238E27FC236}">
                <a16:creationId xmlns:a16="http://schemas.microsoft.com/office/drawing/2014/main" id="{C56CBB22-45CD-D843-B926-0CE1AC22988A}"/>
              </a:ext>
            </a:extLst>
          </p:cNvPr>
          <p:cNvSpPr>
            <a:spLocks noGrp="1"/>
          </p:cNvSpPr>
          <p:nvPr>
            <p:ph type="pic" sz="quarter" idx="16"/>
          </p:nvPr>
        </p:nvSpPr>
        <p:spPr>
          <a:xfrm>
            <a:off x="7070123" y="1304380"/>
            <a:ext cx="753764" cy="660057"/>
          </a:xfrm>
        </p:spPr>
        <p:txBody>
          <a:bodyPr/>
          <a:lstStyle/>
          <a:p>
            <a:endParaRPr lang="en-GB"/>
          </a:p>
        </p:txBody>
      </p:sp>
      <p:sp>
        <p:nvSpPr>
          <p:cNvPr id="17" name="Picture Placeholder 7">
            <a:extLst>
              <a:ext uri="{FF2B5EF4-FFF2-40B4-BE49-F238E27FC236}">
                <a16:creationId xmlns:a16="http://schemas.microsoft.com/office/drawing/2014/main" id="{D20AFA6B-D8CA-0643-9C9F-E513EA39CBE0}"/>
              </a:ext>
            </a:extLst>
          </p:cNvPr>
          <p:cNvSpPr>
            <a:spLocks noGrp="1"/>
          </p:cNvSpPr>
          <p:nvPr>
            <p:ph type="pic" sz="quarter" idx="17"/>
          </p:nvPr>
        </p:nvSpPr>
        <p:spPr>
          <a:xfrm>
            <a:off x="9892612" y="1304379"/>
            <a:ext cx="753764" cy="660057"/>
          </a:xfrm>
        </p:spPr>
        <p:txBody>
          <a:bodyPr/>
          <a:lstStyle/>
          <a:p>
            <a:endParaRPr lang="en-GB"/>
          </a:p>
        </p:txBody>
      </p:sp>
      <p:sp>
        <p:nvSpPr>
          <p:cNvPr id="18" name="Picture Placeholder 7">
            <a:extLst>
              <a:ext uri="{FF2B5EF4-FFF2-40B4-BE49-F238E27FC236}">
                <a16:creationId xmlns:a16="http://schemas.microsoft.com/office/drawing/2014/main" id="{26265B81-05C9-FF44-9A77-4EED8536A361}"/>
              </a:ext>
            </a:extLst>
          </p:cNvPr>
          <p:cNvSpPr>
            <a:spLocks noGrp="1"/>
          </p:cNvSpPr>
          <p:nvPr>
            <p:ph type="pic" sz="quarter" idx="18"/>
          </p:nvPr>
        </p:nvSpPr>
        <p:spPr>
          <a:xfrm>
            <a:off x="7070123" y="3666386"/>
            <a:ext cx="753764" cy="660057"/>
          </a:xfrm>
        </p:spPr>
        <p:txBody>
          <a:bodyPr/>
          <a:lstStyle/>
          <a:p>
            <a:endParaRPr lang="en-GB"/>
          </a:p>
        </p:txBody>
      </p:sp>
      <p:sp>
        <p:nvSpPr>
          <p:cNvPr id="19" name="Picture Placeholder 7">
            <a:extLst>
              <a:ext uri="{FF2B5EF4-FFF2-40B4-BE49-F238E27FC236}">
                <a16:creationId xmlns:a16="http://schemas.microsoft.com/office/drawing/2014/main" id="{93C651E9-C3BC-694C-9E71-2F886DDB8AEE}"/>
              </a:ext>
            </a:extLst>
          </p:cNvPr>
          <p:cNvSpPr>
            <a:spLocks noGrp="1"/>
          </p:cNvSpPr>
          <p:nvPr>
            <p:ph type="pic" sz="quarter" idx="19"/>
          </p:nvPr>
        </p:nvSpPr>
        <p:spPr>
          <a:xfrm>
            <a:off x="9892612" y="3666386"/>
            <a:ext cx="753764" cy="660057"/>
          </a:xfrm>
        </p:spPr>
        <p:txBody>
          <a:bodyPr/>
          <a:lstStyle/>
          <a:p>
            <a:endParaRPr lang="en-GB"/>
          </a:p>
        </p:txBody>
      </p:sp>
      <p:sp>
        <p:nvSpPr>
          <p:cNvPr id="20" name="Text Placeholder 10">
            <a:extLst>
              <a:ext uri="{FF2B5EF4-FFF2-40B4-BE49-F238E27FC236}">
                <a16:creationId xmlns:a16="http://schemas.microsoft.com/office/drawing/2014/main" id="{DF7CDFFD-C118-7C41-A69C-7C27D0DC4FDF}"/>
              </a:ext>
            </a:extLst>
          </p:cNvPr>
          <p:cNvSpPr>
            <a:spLocks noGrp="1"/>
          </p:cNvSpPr>
          <p:nvPr>
            <p:ph type="body" sz="quarter" idx="20"/>
          </p:nvPr>
        </p:nvSpPr>
        <p:spPr>
          <a:xfrm>
            <a:off x="6359610" y="2252798"/>
            <a:ext cx="2174789" cy="416380"/>
          </a:xfrm>
        </p:spPr>
        <p:txBody>
          <a:bodyPr>
            <a:normAutofit/>
          </a:bodyPr>
          <a:lstStyle>
            <a:lvl1pPr algn="ctr">
              <a:spcBef>
                <a:spcPts val="0"/>
              </a:spcBef>
              <a:defRPr sz="1600" b="1">
                <a:solidFill>
                  <a:srgbClr val="F8590C"/>
                </a:solidFill>
              </a:defRPr>
            </a:lvl1pPr>
          </a:lstStyle>
          <a:p>
            <a:pPr lvl="0"/>
            <a:r>
              <a:rPr lang="en-GB" dirty="0"/>
              <a:t>Click to edit</a:t>
            </a:r>
          </a:p>
        </p:txBody>
      </p:sp>
      <p:sp>
        <p:nvSpPr>
          <p:cNvPr id="21" name="Text Placeholder 10">
            <a:extLst>
              <a:ext uri="{FF2B5EF4-FFF2-40B4-BE49-F238E27FC236}">
                <a16:creationId xmlns:a16="http://schemas.microsoft.com/office/drawing/2014/main" id="{0DD8C00D-B380-3B40-B074-D36505B3712F}"/>
              </a:ext>
            </a:extLst>
          </p:cNvPr>
          <p:cNvSpPr>
            <a:spLocks noGrp="1"/>
          </p:cNvSpPr>
          <p:nvPr>
            <p:ph type="body" sz="quarter" idx="21"/>
          </p:nvPr>
        </p:nvSpPr>
        <p:spPr>
          <a:xfrm>
            <a:off x="9182099" y="2252798"/>
            <a:ext cx="2174789" cy="416380"/>
          </a:xfrm>
        </p:spPr>
        <p:txBody>
          <a:bodyPr>
            <a:normAutofit/>
          </a:bodyPr>
          <a:lstStyle>
            <a:lvl1pPr algn="ctr">
              <a:spcBef>
                <a:spcPts val="0"/>
              </a:spcBef>
              <a:defRPr sz="1600" b="1">
                <a:solidFill>
                  <a:srgbClr val="F8590C"/>
                </a:solidFill>
              </a:defRPr>
            </a:lvl1pPr>
          </a:lstStyle>
          <a:p>
            <a:pPr lvl="0"/>
            <a:r>
              <a:rPr lang="en-GB" dirty="0"/>
              <a:t>Click to edit</a:t>
            </a:r>
          </a:p>
        </p:txBody>
      </p:sp>
      <p:sp>
        <p:nvSpPr>
          <p:cNvPr id="22" name="Text Placeholder 10">
            <a:extLst>
              <a:ext uri="{FF2B5EF4-FFF2-40B4-BE49-F238E27FC236}">
                <a16:creationId xmlns:a16="http://schemas.microsoft.com/office/drawing/2014/main" id="{C7862315-A446-ED4E-A3AC-0E7DE9B7B7BD}"/>
              </a:ext>
            </a:extLst>
          </p:cNvPr>
          <p:cNvSpPr>
            <a:spLocks noGrp="1"/>
          </p:cNvSpPr>
          <p:nvPr>
            <p:ph type="body" sz="quarter" idx="22"/>
          </p:nvPr>
        </p:nvSpPr>
        <p:spPr>
          <a:xfrm>
            <a:off x="6359610" y="4642751"/>
            <a:ext cx="2174789" cy="416380"/>
          </a:xfrm>
        </p:spPr>
        <p:txBody>
          <a:bodyPr>
            <a:normAutofit/>
          </a:bodyPr>
          <a:lstStyle>
            <a:lvl1pPr algn="ctr">
              <a:spcBef>
                <a:spcPts val="0"/>
              </a:spcBef>
              <a:defRPr sz="1600" b="1">
                <a:solidFill>
                  <a:srgbClr val="F8590C"/>
                </a:solidFill>
              </a:defRPr>
            </a:lvl1pPr>
          </a:lstStyle>
          <a:p>
            <a:pPr lvl="0"/>
            <a:r>
              <a:rPr lang="en-GB" dirty="0"/>
              <a:t>Click to edit</a:t>
            </a:r>
          </a:p>
        </p:txBody>
      </p:sp>
      <p:sp>
        <p:nvSpPr>
          <p:cNvPr id="23" name="Text Placeholder 10">
            <a:extLst>
              <a:ext uri="{FF2B5EF4-FFF2-40B4-BE49-F238E27FC236}">
                <a16:creationId xmlns:a16="http://schemas.microsoft.com/office/drawing/2014/main" id="{D8821C0E-5426-0540-9999-9A36F8502509}"/>
              </a:ext>
            </a:extLst>
          </p:cNvPr>
          <p:cNvSpPr>
            <a:spLocks noGrp="1"/>
          </p:cNvSpPr>
          <p:nvPr>
            <p:ph type="body" sz="quarter" idx="23"/>
          </p:nvPr>
        </p:nvSpPr>
        <p:spPr>
          <a:xfrm>
            <a:off x="9182099" y="4642751"/>
            <a:ext cx="2174789" cy="416380"/>
          </a:xfrm>
        </p:spPr>
        <p:txBody>
          <a:bodyPr>
            <a:normAutofit/>
          </a:bodyPr>
          <a:lstStyle>
            <a:lvl1pPr algn="ctr">
              <a:spcBef>
                <a:spcPts val="0"/>
              </a:spcBef>
              <a:defRPr sz="1600" b="1">
                <a:solidFill>
                  <a:srgbClr val="F8590C"/>
                </a:solidFill>
              </a:defRPr>
            </a:lvl1pPr>
          </a:lstStyle>
          <a:p>
            <a:pPr lvl="0"/>
            <a:r>
              <a:rPr lang="en-GB" dirty="0"/>
              <a:t>Click to edit</a:t>
            </a:r>
          </a:p>
        </p:txBody>
      </p:sp>
      <p:sp>
        <p:nvSpPr>
          <p:cNvPr id="25" name="Text Placeholder 24">
            <a:extLst>
              <a:ext uri="{FF2B5EF4-FFF2-40B4-BE49-F238E27FC236}">
                <a16:creationId xmlns:a16="http://schemas.microsoft.com/office/drawing/2014/main" id="{F72EA725-FE5E-A648-8656-DE6D23EFDB83}"/>
              </a:ext>
            </a:extLst>
          </p:cNvPr>
          <p:cNvSpPr>
            <a:spLocks noGrp="1"/>
          </p:cNvSpPr>
          <p:nvPr>
            <p:ph type="body" sz="quarter" idx="24" hasCustomPrompt="1"/>
          </p:nvPr>
        </p:nvSpPr>
        <p:spPr>
          <a:xfrm>
            <a:off x="6237329" y="2805533"/>
            <a:ext cx="2419350" cy="317500"/>
          </a:xfrm>
        </p:spPr>
        <p:txBody>
          <a:bodyPr>
            <a:noAutofit/>
          </a:bodyPr>
          <a:lstStyle>
            <a:lvl3pPr algn="ctr">
              <a:defRPr sz="1200"/>
            </a:lvl3pPr>
          </a:lstStyle>
          <a:p>
            <a:pPr lvl="2"/>
            <a:r>
              <a:rPr lang="en-GB" dirty="0"/>
              <a:t>Some copy goes here</a:t>
            </a:r>
          </a:p>
        </p:txBody>
      </p:sp>
      <p:sp>
        <p:nvSpPr>
          <p:cNvPr id="26" name="Text Placeholder 24">
            <a:extLst>
              <a:ext uri="{FF2B5EF4-FFF2-40B4-BE49-F238E27FC236}">
                <a16:creationId xmlns:a16="http://schemas.microsoft.com/office/drawing/2014/main" id="{FE59FD29-C61D-1E4D-A973-42D7C863A357}"/>
              </a:ext>
            </a:extLst>
          </p:cNvPr>
          <p:cNvSpPr>
            <a:spLocks noGrp="1"/>
          </p:cNvSpPr>
          <p:nvPr>
            <p:ph type="body" sz="quarter" idx="25" hasCustomPrompt="1"/>
          </p:nvPr>
        </p:nvSpPr>
        <p:spPr>
          <a:xfrm>
            <a:off x="9059818" y="2805533"/>
            <a:ext cx="2419350" cy="317500"/>
          </a:xfrm>
        </p:spPr>
        <p:txBody>
          <a:bodyPr>
            <a:noAutofit/>
          </a:bodyPr>
          <a:lstStyle>
            <a:lvl3pPr algn="ctr">
              <a:defRPr sz="1200"/>
            </a:lvl3pPr>
          </a:lstStyle>
          <a:p>
            <a:pPr lvl="2"/>
            <a:r>
              <a:rPr lang="en-GB" dirty="0"/>
              <a:t>Some copy goes here</a:t>
            </a:r>
          </a:p>
        </p:txBody>
      </p:sp>
      <p:sp>
        <p:nvSpPr>
          <p:cNvPr id="27" name="Text Placeholder 24">
            <a:extLst>
              <a:ext uri="{FF2B5EF4-FFF2-40B4-BE49-F238E27FC236}">
                <a16:creationId xmlns:a16="http://schemas.microsoft.com/office/drawing/2014/main" id="{68B0D125-1998-1744-BF17-7BF5C85D4B6D}"/>
              </a:ext>
            </a:extLst>
          </p:cNvPr>
          <p:cNvSpPr>
            <a:spLocks noGrp="1"/>
          </p:cNvSpPr>
          <p:nvPr>
            <p:ph type="body" sz="quarter" idx="26" hasCustomPrompt="1"/>
          </p:nvPr>
        </p:nvSpPr>
        <p:spPr>
          <a:xfrm>
            <a:off x="6237329" y="5216689"/>
            <a:ext cx="2419350" cy="317500"/>
          </a:xfrm>
        </p:spPr>
        <p:txBody>
          <a:bodyPr>
            <a:noAutofit/>
          </a:bodyPr>
          <a:lstStyle>
            <a:lvl3pPr algn="ctr">
              <a:defRPr sz="1200"/>
            </a:lvl3pPr>
          </a:lstStyle>
          <a:p>
            <a:pPr lvl="2"/>
            <a:r>
              <a:rPr lang="en-GB" dirty="0"/>
              <a:t>Some copy goes here</a:t>
            </a:r>
          </a:p>
        </p:txBody>
      </p:sp>
      <p:sp>
        <p:nvSpPr>
          <p:cNvPr id="28" name="Text Placeholder 24">
            <a:extLst>
              <a:ext uri="{FF2B5EF4-FFF2-40B4-BE49-F238E27FC236}">
                <a16:creationId xmlns:a16="http://schemas.microsoft.com/office/drawing/2014/main" id="{74FB916B-E18E-DD49-AE0C-A17C75BD1E03}"/>
              </a:ext>
            </a:extLst>
          </p:cNvPr>
          <p:cNvSpPr>
            <a:spLocks noGrp="1"/>
          </p:cNvSpPr>
          <p:nvPr>
            <p:ph type="body" sz="quarter" idx="27" hasCustomPrompt="1"/>
          </p:nvPr>
        </p:nvSpPr>
        <p:spPr>
          <a:xfrm>
            <a:off x="9059818" y="5216689"/>
            <a:ext cx="2419350" cy="317500"/>
          </a:xfrm>
        </p:spPr>
        <p:txBody>
          <a:bodyPr>
            <a:noAutofit/>
          </a:bodyPr>
          <a:lstStyle>
            <a:lvl3pPr algn="ctr">
              <a:defRPr sz="1200"/>
            </a:lvl3pPr>
          </a:lstStyle>
          <a:p>
            <a:pPr lvl="2"/>
            <a:r>
              <a:rPr lang="en-GB" dirty="0"/>
              <a:t>Some copy goes here</a:t>
            </a:r>
          </a:p>
        </p:txBody>
      </p:sp>
    </p:spTree>
    <p:extLst>
      <p:ext uri="{BB962C8B-B14F-4D97-AF65-F5344CB8AC3E}">
        <p14:creationId xmlns:p14="http://schemas.microsoft.com/office/powerpoint/2010/main" val="31409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15DAA1-59B6-1049-A273-49E1BD612813}"/>
              </a:ext>
            </a:extLst>
          </p:cNvPr>
          <p:cNvSpPr>
            <a:spLocks noGrp="1"/>
          </p:cNvSpPr>
          <p:nvPr>
            <p:ph type="sldNum" sz="quarter" idx="10"/>
          </p:nvPr>
        </p:nvSpPr>
        <p:spPr/>
        <p:txBody>
          <a:bodyPr/>
          <a:lstStyle/>
          <a:p>
            <a:fld id="{D8D877B3-D348-4611-9BDB-C5374591D951}" type="slidenum">
              <a:rPr lang="en-US" smtClean="0"/>
              <a:pPr/>
              <a:t>‹#›</a:t>
            </a:fld>
            <a:endParaRPr lang="en-US"/>
          </a:p>
        </p:txBody>
      </p:sp>
      <p:cxnSp>
        <p:nvCxnSpPr>
          <p:cNvPr id="4" name="Straight Connector 3">
            <a:extLst>
              <a:ext uri="{FF2B5EF4-FFF2-40B4-BE49-F238E27FC236}">
                <a16:creationId xmlns:a16="http://schemas.microsoft.com/office/drawing/2014/main" id="{D0D428FF-F60C-E141-9C62-57D16AE8DD61}"/>
              </a:ext>
            </a:extLst>
          </p:cNvPr>
          <p:cNvCxnSpPr/>
          <p:nvPr userDrawn="1"/>
        </p:nvCxnSpPr>
        <p:spPr>
          <a:xfrm>
            <a:off x="3724821" y="0"/>
            <a:ext cx="0" cy="6858000"/>
          </a:xfrm>
          <a:prstGeom prst="line">
            <a:avLst/>
          </a:prstGeom>
          <a:ln>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0647A49-58E5-B14B-8A92-EE3D1C930162}"/>
              </a:ext>
            </a:extLst>
          </p:cNvPr>
          <p:cNvCxnSpPr/>
          <p:nvPr userDrawn="1"/>
        </p:nvCxnSpPr>
        <p:spPr>
          <a:xfrm>
            <a:off x="6582197" y="0"/>
            <a:ext cx="0" cy="6858000"/>
          </a:xfrm>
          <a:prstGeom prst="line">
            <a:avLst/>
          </a:prstGeom>
          <a:ln>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F8255C-ACD1-4448-A6FF-15D30D8E17F1}"/>
              </a:ext>
            </a:extLst>
          </p:cNvPr>
          <p:cNvCxnSpPr/>
          <p:nvPr userDrawn="1"/>
        </p:nvCxnSpPr>
        <p:spPr>
          <a:xfrm>
            <a:off x="9358184" y="0"/>
            <a:ext cx="0" cy="6858000"/>
          </a:xfrm>
          <a:prstGeom prst="line">
            <a:avLst/>
          </a:prstGeom>
          <a:ln>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8CDF9AD-6C3A-B543-9EA3-C6F85E315C92}"/>
              </a:ext>
            </a:extLst>
          </p:cNvPr>
          <p:cNvGrpSpPr/>
          <p:nvPr userDrawn="1"/>
        </p:nvGrpSpPr>
        <p:grpSpPr>
          <a:xfrm>
            <a:off x="1462217" y="5514277"/>
            <a:ext cx="1894703" cy="551156"/>
            <a:chOff x="7389339" y="2590066"/>
            <a:chExt cx="1894703" cy="551156"/>
          </a:xfrm>
        </p:grpSpPr>
        <p:sp>
          <p:nvSpPr>
            <p:cNvPr id="8" name="Rectangle 7">
              <a:extLst>
                <a:ext uri="{FF2B5EF4-FFF2-40B4-BE49-F238E27FC236}">
                  <a16:creationId xmlns:a16="http://schemas.microsoft.com/office/drawing/2014/main" id="{A9BF3D4A-0BFF-EC4F-994A-55467FC10D3E}"/>
                </a:ext>
              </a:extLst>
            </p:cNvPr>
            <p:cNvSpPr/>
            <p:nvPr/>
          </p:nvSpPr>
          <p:spPr>
            <a:xfrm>
              <a:off x="7389339" y="2743746"/>
              <a:ext cx="1894703" cy="39747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endParaRPr lang="en-US" sz="1400" b="1">
                <a:solidFill>
                  <a:srgbClr val="F8590C"/>
                </a:solidFill>
                <a:latin typeface="Calibri" panose="020F0502020204030204" pitchFamily="34" charset="0"/>
                <a:ea typeface="Montserrat" charset="0"/>
                <a:cs typeface="Calibri" panose="020F0502020204030204" pitchFamily="34" charset="0"/>
              </a:endParaRPr>
            </a:p>
          </p:txBody>
        </p:sp>
        <p:sp>
          <p:nvSpPr>
            <p:cNvPr id="9" name="Right Triangle 8">
              <a:extLst>
                <a:ext uri="{FF2B5EF4-FFF2-40B4-BE49-F238E27FC236}">
                  <a16:creationId xmlns:a16="http://schemas.microsoft.com/office/drawing/2014/main" id="{D032C3B5-8214-3849-9C9F-F4362E14319B}"/>
                </a:ext>
              </a:extLst>
            </p:cNvPr>
            <p:cNvSpPr/>
            <p:nvPr/>
          </p:nvSpPr>
          <p:spPr>
            <a:xfrm rot="5400000" flipH="1">
              <a:off x="9130362" y="2590066"/>
              <a:ext cx="153680" cy="153680"/>
            </a:xfrm>
            <a:prstGeom prst="rtTriangl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330" rtl="0" eaLnBrk="1" latinLnBrk="0" hangingPunct="1"/>
              <a:endParaRPr lang="en-US" b="1">
                <a:solidFill>
                  <a:srgbClr val="F8590C"/>
                </a:solidFill>
              </a:endParaRPr>
            </a:p>
          </p:txBody>
        </p:sp>
      </p:grpSp>
      <p:sp>
        <p:nvSpPr>
          <p:cNvPr id="10" name="Text Placeholder 13">
            <a:extLst>
              <a:ext uri="{FF2B5EF4-FFF2-40B4-BE49-F238E27FC236}">
                <a16:creationId xmlns:a16="http://schemas.microsoft.com/office/drawing/2014/main" id="{62A889E8-2B66-0345-B95D-E4F9BB739CF9}"/>
              </a:ext>
            </a:extLst>
          </p:cNvPr>
          <p:cNvSpPr>
            <a:spLocks noGrp="1"/>
          </p:cNvSpPr>
          <p:nvPr>
            <p:ph type="body" sz="quarter" idx="11" hasCustomPrompt="1"/>
          </p:nvPr>
        </p:nvSpPr>
        <p:spPr>
          <a:xfrm>
            <a:off x="1584296" y="5667756"/>
            <a:ext cx="1663700" cy="301625"/>
          </a:xfrm>
        </p:spPr>
        <p:txBody>
          <a:bodyPr/>
          <a:lstStyle>
            <a:lvl4pPr algn="ctr">
              <a:spcBef>
                <a:spcPts val="0"/>
              </a:spcBef>
              <a:defRPr b="1">
                <a:solidFill>
                  <a:schemeClr val="bg1"/>
                </a:solidFill>
              </a:defRPr>
            </a:lvl4pPr>
          </a:lstStyle>
          <a:p>
            <a:pPr lvl="3"/>
            <a:r>
              <a:rPr lang="en-GB" dirty="0"/>
              <a:t>Write title here</a:t>
            </a:r>
          </a:p>
        </p:txBody>
      </p:sp>
      <p:grpSp>
        <p:nvGrpSpPr>
          <p:cNvPr id="11" name="Group 10">
            <a:extLst>
              <a:ext uri="{FF2B5EF4-FFF2-40B4-BE49-F238E27FC236}">
                <a16:creationId xmlns:a16="http://schemas.microsoft.com/office/drawing/2014/main" id="{68C986B1-4C5C-CA44-A776-0643959F96F9}"/>
              </a:ext>
            </a:extLst>
          </p:cNvPr>
          <p:cNvGrpSpPr/>
          <p:nvPr userDrawn="1"/>
        </p:nvGrpSpPr>
        <p:grpSpPr>
          <a:xfrm>
            <a:off x="4195409" y="5514277"/>
            <a:ext cx="1894703" cy="551156"/>
            <a:chOff x="7389339" y="2590066"/>
            <a:chExt cx="1894703" cy="551156"/>
          </a:xfrm>
        </p:grpSpPr>
        <p:sp>
          <p:nvSpPr>
            <p:cNvPr id="12" name="Rectangle 11">
              <a:extLst>
                <a:ext uri="{FF2B5EF4-FFF2-40B4-BE49-F238E27FC236}">
                  <a16:creationId xmlns:a16="http://schemas.microsoft.com/office/drawing/2014/main" id="{BE0A5936-6EDF-9F4E-A775-28D055B5A95C}"/>
                </a:ext>
              </a:extLst>
            </p:cNvPr>
            <p:cNvSpPr/>
            <p:nvPr/>
          </p:nvSpPr>
          <p:spPr>
            <a:xfrm>
              <a:off x="7389339" y="2743746"/>
              <a:ext cx="1894703" cy="39747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endParaRPr lang="en-US" sz="1400" b="1">
                <a:solidFill>
                  <a:srgbClr val="F8590C"/>
                </a:solidFill>
                <a:latin typeface="Calibri" panose="020F0502020204030204" pitchFamily="34" charset="0"/>
                <a:ea typeface="Montserrat" charset="0"/>
                <a:cs typeface="Calibri" panose="020F0502020204030204" pitchFamily="34" charset="0"/>
              </a:endParaRPr>
            </a:p>
          </p:txBody>
        </p:sp>
        <p:sp>
          <p:nvSpPr>
            <p:cNvPr id="13" name="Right Triangle 12">
              <a:extLst>
                <a:ext uri="{FF2B5EF4-FFF2-40B4-BE49-F238E27FC236}">
                  <a16:creationId xmlns:a16="http://schemas.microsoft.com/office/drawing/2014/main" id="{0DBD9C9D-9D7B-D74E-9825-25D854512756}"/>
                </a:ext>
              </a:extLst>
            </p:cNvPr>
            <p:cNvSpPr/>
            <p:nvPr/>
          </p:nvSpPr>
          <p:spPr>
            <a:xfrm rot="5400000" flipH="1">
              <a:off x="9130362" y="2590066"/>
              <a:ext cx="153680" cy="153680"/>
            </a:xfrm>
            <a:prstGeom prst="rtTriangl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330" rtl="0" eaLnBrk="1" latinLnBrk="0" hangingPunct="1"/>
              <a:endParaRPr lang="en-US" b="1">
                <a:solidFill>
                  <a:srgbClr val="F8590C"/>
                </a:solidFill>
              </a:endParaRPr>
            </a:p>
          </p:txBody>
        </p:sp>
      </p:grpSp>
      <p:sp>
        <p:nvSpPr>
          <p:cNvPr id="14" name="Text Placeholder 13">
            <a:extLst>
              <a:ext uri="{FF2B5EF4-FFF2-40B4-BE49-F238E27FC236}">
                <a16:creationId xmlns:a16="http://schemas.microsoft.com/office/drawing/2014/main" id="{14FDB881-6846-D746-8FA0-CF8A69248384}"/>
              </a:ext>
            </a:extLst>
          </p:cNvPr>
          <p:cNvSpPr>
            <a:spLocks noGrp="1"/>
          </p:cNvSpPr>
          <p:nvPr>
            <p:ph type="body" sz="quarter" idx="12" hasCustomPrompt="1"/>
          </p:nvPr>
        </p:nvSpPr>
        <p:spPr>
          <a:xfrm>
            <a:off x="4317488" y="5667756"/>
            <a:ext cx="1663700" cy="301625"/>
          </a:xfrm>
        </p:spPr>
        <p:txBody>
          <a:bodyPr/>
          <a:lstStyle>
            <a:lvl4pPr algn="ctr">
              <a:spcBef>
                <a:spcPts val="0"/>
              </a:spcBef>
              <a:defRPr b="1">
                <a:solidFill>
                  <a:schemeClr val="bg1"/>
                </a:solidFill>
              </a:defRPr>
            </a:lvl4pPr>
          </a:lstStyle>
          <a:p>
            <a:pPr lvl="3"/>
            <a:r>
              <a:rPr lang="en-GB" dirty="0"/>
              <a:t>Write title here</a:t>
            </a:r>
          </a:p>
        </p:txBody>
      </p:sp>
      <p:grpSp>
        <p:nvGrpSpPr>
          <p:cNvPr id="15" name="Group 14">
            <a:extLst>
              <a:ext uri="{FF2B5EF4-FFF2-40B4-BE49-F238E27FC236}">
                <a16:creationId xmlns:a16="http://schemas.microsoft.com/office/drawing/2014/main" id="{EE2BA967-0B15-1646-BD5D-4D1A0861535C}"/>
              </a:ext>
            </a:extLst>
          </p:cNvPr>
          <p:cNvGrpSpPr/>
          <p:nvPr userDrawn="1"/>
        </p:nvGrpSpPr>
        <p:grpSpPr>
          <a:xfrm>
            <a:off x="7002215" y="5542990"/>
            <a:ext cx="1894703" cy="551156"/>
            <a:chOff x="7389339" y="2590066"/>
            <a:chExt cx="1894703" cy="551156"/>
          </a:xfrm>
        </p:grpSpPr>
        <p:sp>
          <p:nvSpPr>
            <p:cNvPr id="16" name="Rectangle 15">
              <a:extLst>
                <a:ext uri="{FF2B5EF4-FFF2-40B4-BE49-F238E27FC236}">
                  <a16:creationId xmlns:a16="http://schemas.microsoft.com/office/drawing/2014/main" id="{8BB23000-E965-DE4D-A119-9A60336C28B9}"/>
                </a:ext>
              </a:extLst>
            </p:cNvPr>
            <p:cNvSpPr/>
            <p:nvPr/>
          </p:nvSpPr>
          <p:spPr>
            <a:xfrm>
              <a:off x="7389339" y="2743746"/>
              <a:ext cx="1894703" cy="39747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endParaRPr lang="en-US" sz="1400" b="1">
                <a:solidFill>
                  <a:srgbClr val="F8590C"/>
                </a:solidFill>
                <a:latin typeface="Calibri" panose="020F0502020204030204" pitchFamily="34" charset="0"/>
                <a:ea typeface="Montserrat" charset="0"/>
                <a:cs typeface="Calibri" panose="020F0502020204030204" pitchFamily="34" charset="0"/>
              </a:endParaRPr>
            </a:p>
          </p:txBody>
        </p:sp>
        <p:sp>
          <p:nvSpPr>
            <p:cNvPr id="17" name="Right Triangle 16">
              <a:extLst>
                <a:ext uri="{FF2B5EF4-FFF2-40B4-BE49-F238E27FC236}">
                  <a16:creationId xmlns:a16="http://schemas.microsoft.com/office/drawing/2014/main" id="{B9B8F09D-EF9C-4145-95A2-AA03CA15A169}"/>
                </a:ext>
              </a:extLst>
            </p:cNvPr>
            <p:cNvSpPr/>
            <p:nvPr/>
          </p:nvSpPr>
          <p:spPr>
            <a:xfrm rot="5400000" flipH="1">
              <a:off x="9130362" y="2590066"/>
              <a:ext cx="153680" cy="153680"/>
            </a:xfrm>
            <a:prstGeom prst="rtTriangl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330" rtl="0" eaLnBrk="1" latinLnBrk="0" hangingPunct="1"/>
              <a:endParaRPr lang="en-US" b="1">
                <a:solidFill>
                  <a:srgbClr val="F8590C"/>
                </a:solidFill>
              </a:endParaRPr>
            </a:p>
          </p:txBody>
        </p:sp>
      </p:grpSp>
      <p:sp>
        <p:nvSpPr>
          <p:cNvPr id="18" name="Text Placeholder 13">
            <a:extLst>
              <a:ext uri="{FF2B5EF4-FFF2-40B4-BE49-F238E27FC236}">
                <a16:creationId xmlns:a16="http://schemas.microsoft.com/office/drawing/2014/main" id="{FA3731DD-D34D-3948-A7BF-581787908562}"/>
              </a:ext>
            </a:extLst>
          </p:cNvPr>
          <p:cNvSpPr>
            <a:spLocks noGrp="1"/>
          </p:cNvSpPr>
          <p:nvPr>
            <p:ph type="body" sz="quarter" idx="13" hasCustomPrompt="1"/>
          </p:nvPr>
        </p:nvSpPr>
        <p:spPr>
          <a:xfrm>
            <a:off x="7124294" y="5696469"/>
            <a:ext cx="1663700" cy="301625"/>
          </a:xfrm>
        </p:spPr>
        <p:txBody>
          <a:bodyPr/>
          <a:lstStyle>
            <a:lvl4pPr algn="ctr">
              <a:spcBef>
                <a:spcPts val="0"/>
              </a:spcBef>
              <a:defRPr b="1">
                <a:solidFill>
                  <a:schemeClr val="bg1"/>
                </a:solidFill>
              </a:defRPr>
            </a:lvl4pPr>
          </a:lstStyle>
          <a:p>
            <a:pPr lvl="3"/>
            <a:r>
              <a:rPr lang="en-GB" dirty="0"/>
              <a:t>Write title here</a:t>
            </a:r>
          </a:p>
        </p:txBody>
      </p:sp>
      <p:grpSp>
        <p:nvGrpSpPr>
          <p:cNvPr id="19" name="Group 18">
            <a:extLst>
              <a:ext uri="{FF2B5EF4-FFF2-40B4-BE49-F238E27FC236}">
                <a16:creationId xmlns:a16="http://schemas.microsoft.com/office/drawing/2014/main" id="{0E1A09A7-BEA1-EC4F-B6CA-2AA700CF090D}"/>
              </a:ext>
            </a:extLst>
          </p:cNvPr>
          <p:cNvGrpSpPr/>
          <p:nvPr userDrawn="1"/>
        </p:nvGrpSpPr>
        <p:grpSpPr>
          <a:xfrm>
            <a:off x="9782431" y="5514277"/>
            <a:ext cx="1894703" cy="551156"/>
            <a:chOff x="7389339" y="2590066"/>
            <a:chExt cx="1894703" cy="551156"/>
          </a:xfrm>
        </p:grpSpPr>
        <p:sp>
          <p:nvSpPr>
            <p:cNvPr id="20" name="Rectangle 19">
              <a:extLst>
                <a:ext uri="{FF2B5EF4-FFF2-40B4-BE49-F238E27FC236}">
                  <a16:creationId xmlns:a16="http://schemas.microsoft.com/office/drawing/2014/main" id="{5343F341-C516-4A44-B8CD-85B13E02B0D4}"/>
                </a:ext>
              </a:extLst>
            </p:cNvPr>
            <p:cNvSpPr/>
            <p:nvPr/>
          </p:nvSpPr>
          <p:spPr>
            <a:xfrm>
              <a:off x="7389339" y="2743746"/>
              <a:ext cx="1894703" cy="39747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endParaRPr lang="en-US" sz="1400" b="1">
                <a:solidFill>
                  <a:srgbClr val="F8590C"/>
                </a:solidFill>
                <a:latin typeface="Calibri" panose="020F0502020204030204" pitchFamily="34" charset="0"/>
                <a:ea typeface="Montserrat" charset="0"/>
                <a:cs typeface="Calibri" panose="020F0502020204030204" pitchFamily="34" charset="0"/>
              </a:endParaRPr>
            </a:p>
          </p:txBody>
        </p:sp>
        <p:sp>
          <p:nvSpPr>
            <p:cNvPr id="21" name="Right Triangle 20">
              <a:extLst>
                <a:ext uri="{FF2B5EF4-FFF2-40B4-BE49-F238E27FC236}">
                  <a16:creationId xmlns:a16="http://schemas.microsoft.com/office/drawing/2014/main" id="{51DE38D1-2AB3-B349-9C3B-E35F5E00E6B2}"/>
                </a:ext>
              </a:extLst>
            </p:cNvPr>
            <p:cNvSpPr/>
            <p:nvPr/>
          </p:nvSpPr>
          <p:spPr>
            <a:xfrm rot="5400000" flipH="1">
              <a:off x="9130362" y="2590066"/>
              <a:ext cx="153680" cy="153680"/>
            </a:xfrm>
            <a:prstGeom prst="rtTriangl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l" defTabSz="914330" rtl="0" eaLnBrk="1" latinLnBrk="0" hangingPunct="1"/>
              <a:endParaRPr lang="en-US" b="1">
                <a:solidFill>
                  <a:srgbClr val="F8590C"/>
                </a:solidFill>
              </a:endParaRPr>
            </a:p>
          </p:txBody>
        </p:sp>
      </p:grpSp>
      <p:sp>
        <p:nvSpPr>
          <p:cNvPr id="22" name="Text Placeholder 13">
            <a:extLst>
              <a:ext uri="{FF2B5EF4-FFF2-40B4-BE49-F238E27FC236}">
                <a16:creationId xmlns:a16="http://schemas.microsoft.com/office/drawing/2014/main" id="{AF879BD5-4F17-364F-9B26-714FE85190AC}"/>
              </a:ext>
            </a:extLst>
          </p:cNvPr>
          <p:cNvSpPr>
            <a:spLocks noGrp="1"/>
          </p:cNvSpPr>
          <p:nvPr>
            <p:ph type="body" sz="quarter" idx="14" hasCustomPrompt="1"/>
          </p:nvPr>
        </p:nvSpPr>
        <p:spPr>
          <a:xfrm>
            <a:off x="9904510" y="5667756"/>
            <a:ext cx="1663700" cy="301625"/>
          </a:xfrm>
        </p:spPr>
        <p:txBody>
          <a:bodyPr/>
          <a:lstStyle>
            <a:lvl4pPr algn="ctr">
              <a:spcBef>
                <a:spcPts val="0"/>
              </a:spcBef>
              <a:defRPr b="1">
                <a:solidFill>
                  <a:schemeClr val="bg1"/>
                </a:solidFill>
              </a:defRPr>
            </a:lvl4pPr>
          </a:lstStyle>
          <a:p>
            <a:pPr lvl="3"/>
            <a:r>
              <a:rPr lang="en-GB" dirty="0"/>
              <a:t>Write title here</a:t>
            </a:r>
          </a:p>
        </p:txBody>
      </p:sp>
      <p:sp>
        <p:nvSpPr>
          <p:cNvPr id="23" name="Text Placeholder 5">
            <a:extLst>
              <a:ext uri="{FF2B5EF4-FFF2-40B4-BE49-F238E27FC236}">
                <a16:creationId xmlns:a16="http://schemas.microsoft.com/office/drawing/2014/main" id="{5926B899-F616-9E4D-8DB6-75701C33FEB0}"/>
              </a:ext>
            </a:extLst>
          </p:cNvPr>
          <p:cNvSpPr>
            <a:spLocks noGrp="1"/>
          </p:cNvSpPr>
          <p:nvPr>
            <p:ph type="body" sz="quarter" idx="15"/>
          </p:nvPr>
        </p:nvSpPr>
        <p:spPr>
          <a:xfrm>
            <a:off x="1462218" y="2136207"/>
            <a:ext cx="1889470" cy="3282018"/>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24" name="Text Placeholder 5">
            <a:extLst>
              <a:ext uri="{FF2B5EF4-FFF2-40B4-BE49-F238E27FC236}">
                <a16:creationId xmlns:a16="http://schemas.microsoft.com/office/drawing/2014/main" id="{03BD7058-EB4D-6542-92FC-CF3E63E4737C}"/>
              </a:ext>
            </a:extLst>
          </p:cNvPr>
          <p:cNvSpPr>
            <a:spLocks noGrp="1"/>
          </p:cNvSpPr>
          <p:nvPr>
            <p:ph type="body" sz="quarter" idx="16"/>
          </p:nvPr>
        </p:nvSpPr>
        <p:spPr>
          <a:xfrm>
            <a:off x="4146402" y="2136207"/>
            <a:ext cx="1889470" cy="3282018"/>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25" name="Text Placeholder 5">
            <a:extLst>
              <a:ext uri="{FF2B5EF4-FFF2-40B4-BE49-F238E27FC236}">
                <a16:creationId xmlns:a16="http://schemas.microsoft.com/office/drawing/2014/main" id="{318C4000-F049-104E-9EFA-97FB760C066A}"/>
              </a:ext>
            </a:extLst>
          </p:cNvPr>
          <p:cNvSpPr>
            <a:spLocks noGrp="1"/>
          </p:cNvSpPr>
          <p:nvPr>
            <p:ph type="body" sz="quarter" idx="17"/>
          </p:nvPr>
        </p:nvSpPr>
        <p:spPr>
          <a:xfrm>
            <a:off x="7011409" y="2136207"/>
            <a:ext cx="1889470" cy="3282018"/>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26" name="Text Placeholder 5">
            <a:extLst>
              <a:ext uri="{FF2B5EF4-FFF2-40B4-BE49-F238E27FC236}">
                <a16:creationId xmlns:a16="http://schemas.microsoft.com/office/drawing/2014/main" id="{6E7C0AF6-06BC-8B41-9504-DA4F061AB980}"/>
              </a:ext>
            </a:extLst>
          </p:cNvPr>
          <p:cNvSpPr>
            <a:spLocks noGrp="1"/>
          </p:cNvSpPr>
          <p:nvPr>
            <p:ph type="body" sz="quarter" idx="18"/>
          </p:nvPr>
        </p:nvSpPr>
        <p:spPr>
          <a:xfrm>
            <a:off x="9758181" y="2136207"/>
            <a:ext cx="1889470" cy="3282018"/>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27" name="Picture Placeholder 7">
            <a:extLst>
              <a:ext uri="{FF2B5EF4-FFF2-40B4-BE49-F238E27FC236}">
                <a16:creationId xmlns:a16="http://schemas.microsoft.com/office/drawing/2014/main" id="{F7A8F387-001C-0A4F-B410-6D3B77CC77CE}"/>
              </a:ext>
            </a:extLst>
          </p:cNvPr>
          <p:cNvSpPr>
            <a:spLocks noGrp="1"/>
          </p:cNvSpPr>
          <p:nvPr>
            <p:ph type="pic" sz="quarter" idx="19"/>
          </p:nvPr>
        </p:nvSpPr>
        <p:spPr>
          <a:xfrm>
            <a:off x="1462217" y="594316"/>
            <a:ext cx="1170814" cy="849313"/>
          </a:xfrm>
        </p:spPr>
        <p:txBody>
          <a:bodyPr/>
          <a:lstStyle/>
          <a:p>
            <a:endParaRPr lang="en-GB" dirty="0"/>
          </a:p>
        </p:txBody>
      </p:sp>
      <p:sp>
        <p:nvSpPr>
          <p:cNvPr id="28" name="Text Placeholder 10">
            <a:extLst>
              <a:ext uri="{FF2B5EF4-FFF2-40B4-BE49-F238E27FC236}">
                <a16:creationId xmlns:a16="http://schemas.microsoft.com/office/drawing/2014/main" id="{7E990015-FA19-5941-8BF0-EFD79C6772C4}"/>
              </a:ext>
            </a:extLst>
          </p:cNvPr>
          <p:cNvSpPr>
            <a:spLocks noGrp="1"/>
          </p:cNvSpPr>
          <p:nvPr>
            <p:ph type="body" sz="quarter" idx="20"/>
          </p:nvPr>
        </p:nvSpPr>
        <p:spPr>
          <a:xfrm>
            <a:off x="1467073" y="1621972"/>
            <a:ext cx="1894704" cy="416380"/>
          </a:xfrm>
        </p:spPr>
        <p:txBody>
          <a:bodyPr>
            <a:normAutofit/>
          </a:bodyPr>
          <a:lstStyle>
            <a:lvl1pPr algn="l">
              <a:spcBef>
                <a:spcPts val="0"/>
              </a:spcBef>
              <a:defRPr sz="1800" b="1">
                <a:solidFill>
                  <a:schemeClr val="tx2"/>
                </a:solidFill>
              </a:defRPr>
            </a:lvl1pPr>
          </a:lstStyle>
          <a:p>
            <a:pPr lvl="0"/>
            <a:r>
              <a:rPr lang="en-GB" dirty="0"/>
              <a:t>Click to edit</a:t>
            </a:r>
          </a:p>
        </p:txBody>
      </p:sp>
      <p:sp>
        <p:nvSpPr>
          <p:cNvPr id="31" name="Picture Placeholder 7">
            <a:extLst>
              <a:ext uri="{FF2B5EF4-FFF2-40B4-BE49-F238E27FC236}">
                <a16:creationId xmlns:a16="http://schemas.microsoft.com/office/drawing/2014/main" id="{D8064B50-D65A-1A46-8133-E2A94661E0C8}"/>
              </a:ext>
            </a:extLst>
          </p:cNvPr>
          <p:cNvSpPr>
            <a:spLocks noGrp="1"/>
          </p:cNvSpPr>
          <p:nvPr>
            <p:ph type="pic" sz="quarter" idx="21"/>
          </p:nvPr>
        </p:nvSpPr>
        <p:spPr>
          <a:xfrm>
            <a:off x="4146401" y="594316"/>
            <a:ext cx="1170000" cy="849313"/>
          </a:xfrm>
        </p:spPr>
        <p:txBody>
          <a:bodyPr/>
          <a:lstStyle/>
          <a:p>
            <a:endParaRPr lang="en-GB"/>
          </a:p>
        </p:txBody>
      </p:sp>
      <p:sp>
        <p:nvSpPr>
          <p:cNvPr id="32" name="Text Placeholder 10">
            <a:extLst>
              <a:ext uri="{FF2B5EF4-FFF2-40B4-BE49-F238E27FC236}">
                <a16:creationId xmlns:a16="http://schemas.microsoft.com/office/drawing/2014/main" id="{A7163158-F1D9-CB44-AF58-5590F6AF2A2B}"/>
              </a:ext>
            </a:extLst>
          </p:cNvPr>
          <p:cNvSpPr>
            <a:spLocks noGrp="1"/>
          </p:cNvSpPr>
          <p:nvPr>
            <p:ph type="body" sz="quarter" idx="22"/>
          </p:nvPr>
        </p:nvSpPr>
        <p:spPr>
          <a:xfrm>
            <a:off x="4151258" y="1621972"/>
            <a:ext cx="1894704" cy="416380"/>
          </a:xfrm>
        </p:spPr>
        <p:txBody>
          <a:bodyPr>
            <a:normAutofit/>
          </a:bodyPr>
          <a:lstStyle>
            <a:lvl1pPr algn="l">
              <a:spcBef>
                <a:spcPts val="0"/>
              </a:spcBef>
              <a:defRPr sz="1800" b="1">
                <a:solidFill>
                  <a:schemeClr val="tx2"/>
                </a:solidFill>
              </a:defRPr>
            </a:lvl1pPr>
          </a:lstStyle>
          <a:p>
            <a:pPr lvl="0"/>
            <a:r>
              <a:rPr lang="en-GB" dirty="0"/>
              <a:t>Click to edit</a:t>
            </a:r>
          </a:p>
        </p:txBody>
      </p:sp>
      <p:sp>
        <p:nvSpPr>
          <p:cNvPr id="33" name="Picture Placeholder 7">
            <a:extLst>
              <a:ext uri="{FF2B5EF4-FFF2-40B4-BE49-F238E27FC236}">
                <a16:creationId xmlns:a16="http://schemas.microsoft.com/office/drawing/2014/main" id="{F3DE1A15-493D-2143-AEA3-C29D2DA548BE}"/>
              </a:ext>
            </a:extLst>
          </p:cNvPr>
          <p:cNvSpPr>
            <a:spLocks noGrp="1"/>
          </p:cNvSpPr>
          <p:nvPr>
            <p:ph type="pic" sz="quarter" idx="23"/>
          </p:nvPr>
        </p:nvSpPr>
        <p:spPr>
          <a:xfrm>
            <a:off x="7020411" y="594316"/>
            <a:ext cx="1170000" cy="849313"/>
          </a:xfrm>
        </p:spPr>
        <p:txBody>
          <a:bodyPr/>
          <a:lstStyle/>
          <a:p>
            <a:endParaRPr lang="en-GB" dirty="0"/>
          </a:p>
        </p:txBody>
      </p:sp>
      <p:sp>
        <p:nvSpPr>
          <p:cNvPr id="34" name="Text Placeholder 10">
            <a:extLst>
              <a:ext uri="{FF2B5EF4-FFF2-40B4-BE49-F238E27FC236}">
                <a16:creationId xmlns:a16="http://schemas.microsoft.com/office/drawing/2014/main" id="{2C775E3B-F9C6-C642-8487-74768F1C4A68}"/>
              </a:ext>
            </a:extLst>
          </p:cNvPr>
          <p:cNvSpPr>
            <a:spLocks noGrp="1"/>
          </p:cNvSpPr>
          <p:nvPr>
            <p:ph type="body" sz="quarter" idx="24"/>
          </p:nvPr>
        </p:nvSpPr>
        <p:spPr>
          <a:xfrm>
            <a:off x="7025267" y="1621972"/>
            <a:ext cx="1894704" cy="416380"/>
          </a:xfrm>
        </p:spPr>
        <p:txBody>
          <a:bodyPr>
            <a:normAutofit/>
          </a:bodyPr>
          <a:lstStyle>
            <a:lvl1pPr algn="l">
              <a:spcBef>
                <a:spcPts val="0"/>
              </a:spcBef>
              <a:defRPr sz="1800" b="1">
                <a:solidFill>
                  <a:schemeClr val="tx2"/>
                </a:solidFill>
              </a:defRPr>
            </a:lvl1pPr>
          </a:lstStyle>
          <a:p>
            <a:pPr lvl="0"/>
            <a:r>
              <a:rPr lang="en-GB" dirty="0"/>
              <a:t>Click to edit</a:t>
            </a:r>
          </a:p>
        </p:txBody>
      </p:sp>
      <p:sp>
        <p:nvSpPr>
          <p:cNvPr id="35" name="Picture Placeholder 7">
            <a:extLst>
              <a:ext uri="{FF2B5EF4-FFF2-40B4-BE49-F238E27FC236}">
                <a16:creationId xmlns:a16="http://schemas.microsoft.com/office/drawing/2014/main" id="{C085C093-E5AC-4448-955C-64926E3B5B08}"/>
              </a:ext>
            </a:extLst>
          </p:cNvPr>
          <p:cNvSpPr>
            <a:spLocks noGrp="1"/>
          </p:cNvSpPr>
          <p:nvPr>
            <p:ph type="pic" sz="quarter" idx="25"/>
          </p:nvPr>
        </p:nvSpPr>
        <p:spPr>
          <a:xfrm>
            <a:off x="9738505" y="594316"/>
            <a:ext cx="1170000" cy="849313"/>
          </a:xfrm>
        </p:spPr>
        <p:txBody>
          <a:bodyPr/>
          <a:lstStyle/>
          <a:p>
            <a:endParaRPr lang="en-GB"/>
          </a:p>
        </p:txBody>
      </p:sp>
      <p:sp>
        <p:nvSpPr>
          <p:cNvPr id="36" name="Text Placeholder 10">
            <a:extLst>
              <a:ext uri="{FF2B5EF4-FFF2-40B4-BE49-F238E27FC236}">
                <a16:creationId xmlns:a16="http://schemas.microsoft.com/office/drawing/2014/main" id="{5CCBC587-F1EE-1943-86D7-AF080603AF10}"/>
              </a:ext>
            </a:extLst>
          </p:cNvPr>
          <p:cNvSpPr>
            <a:spLocks noGrp="1"/>
          </p:cNvSpPr>
          <p:nvPr>
            <p:ph type="body" sz="quarter" idx="26"/>
          </p:nvPr>
        </p:nvSpPr>
        <p:spPr>
          <a:xfrm>
            <a:off x="9743362" y="1621972"/>
            <a:ext cx="1894704" cy="416380"/>
          </a:xfrm>
        </p:spPr>
        <p:txBody>
          <a:bodyPr>
            <a:normAutofit/>
          </a:bodyPr>
          <a:lstStyle>
            <a:lvl1pPr algn="l">
              <a:spcBef>
                <a:spcPts val="0"/>
              </a:spcBef>
              <a:defRPr sz="1800" b="1">
                <a:solidFill>
                  <a:schemeClr val="tx2"/>
                </a:solidFill>
              </a:defRPr>
            </a:lvl1pPr>
          </a:lstStyle>
          <a:p>
            <a:pPr lvl="0"/>
            <a:r>
              <a:rPr lang="en-GB" dirty="0"/>
              <a:t>Click to edit</a:t>
            </a:r>
          </a:p>
        </p:txBody>
      </p:sp>
    </p:spTree>
    <p:extLst>
      <p:ext uri="{BB962C8B-B14F-4D97-AF65-F5344CB8AC3E}">
        <p14:creationId xmlns:p14="http://schemas.microsoft.com/office/powerpoint/2010/main" val="3716499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647864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FFFFFF">
                    <a:alpha val="70000"/>
                  </a:srgbClr>
                </a:solidFill>
              </a:rPr>
              <a:pPr/>
              <a:t>‹#›</a:t>
            </a:fld>
            <a:endParaRPr lang="en-US" dirty="0">
              <a:solidFill>
                <a:srgbClr val="FFFFFF">
                  <a:alpha val="70000"/>
                </a:srgbClr>
              </a:solidFill>
            </a:endParaRPr>
          </a:p>
        </p:txBody>
      </p:sp>
    </p:spTree>
    <p:extLst>
      <p:ext uri="{BB962C8B-B14F-4D97-AF65-F5344CB8AC3E}">
        <p14:creationId xmlns:p14="http://schemas.microsoft.com/office/powerpoint/2010/main" val="1103028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FFFFFF">
                    <a:alpha val="70000"/>
                  </a:srgbClr>
                </a:solidFill>
              </a:rPr>
              <a:pPr/>
              <a:t>‹#›</a:t>
            </a:fld>
            <a:endParaRPr lang="en-US" dirty="0">
              <a:solidFill>
                <a:srgbClr val="FFFFFF">
                  <a:alpha val="70000"/>
                </a:srgbClr>
              </a:solidFill>
            </a:endParaRPr>
          </a:p>
        </p:txBody>
      </p:sp>
      <p:sp>
        <p:nvSpPr>
          <p:cNvPr id="6" name="Title 4"/>
          <p:cNvSpPr>
            <a:spLocks noGrp="1"/>
          </p:cNvSpPr>
          <p:nvPr>
            <p:ph type="title" hasCustomPrompt="1"/>
          </p:nvPr>
        </p:nvSpPr>
        <p:spPr>
          <a:xfrm>
            <a:off x="2230456" y="4506223"/>
            <a:ext cx="8046357" cy="2438731"/>
          </a:xfrm>
        </p:spPr>
        <p:txBody>
          <a:bodyPr/>
          <a:lstStyle>
            <a:lvl1pPr>
              <a:defRPr sz="5400" spc="0">
                <a:solidFill>
                  <a:srgbClr val="FFFFFF"/>
                </a:solidFill>
              </a:defRPr>
            </a:lvl1pPr>
          </a:lstStyle>
          <a:p>
            <a:r>
              <a:rPr lang="en-US" dirty="0"/>
              <a:t>Click here to edit this slide</a:t>
            </a:r>
          </a:p>
        </p:txBody>
      </p:sp>
    </p:spTree>
    <p:extLst>
      <p:ext uri="{BB962C8B-B14F-4D97-AF65-F5344CB8AC3E}">
        <p14:creationId xmlns:p14="http://schemas.microsoft.com/office/powerpoint/2010/main" val="2669450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p:spPr>
        <p:txBody>
          <a:bodyPr/>
          <a:lstStyle>
            <a:lvl1pPr>
              <a:defRPr spc="0"/>
            </a:lvl1pPr>
          </a:lstStyle>
          <a:p>
            <a:r>
              <a:rPr lang="en-US" dirty="0"/>
              <a:t>Click here to edit this title</a:t>
            </a:r>
          </a:p>
        </p:txBody>
      </p:sp>
    </p:spTree>
    <p:extLst>
      <p:ext uri="{BB962C8B-B14F-4D97-AF65-F5344CB8AC3E}">
        <p14:creationId xmlns:p14="http://schemas.microsoft.com/office/powerpoint/2010/main" val="2819047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759448"/>
            <a:ext cx="4229100" cy="1621619"/>
          </a:xfrm>
        </p:spPr>
        <p:txBody>
          <a:bodyPr/>
          <a:lstStyle>
            <a:lvl1pPr>
              <a:defRPr sz="4400" spc="0"/>
            </a:lvl1pPr>
          </a:lstStyle>
          <a:p>
            <a:r>
              <a:rPr lang="en-US" dirty="0"/>
              <a:t>Click to edit master title style</a:t>
            </a:r>
          </a:p>
        </p:txBody>
      </p:sp>
      <p:sp>
        <p:nvSpPr>
          <p:cNvPr id="6" name="Picture Placeholder 4" descr="Placeholder for image"/>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Placeholder for image</a:t>
            </a:r>
          </a:p>
        </p:txBody>
      </p:sp>
    </p:spTree>
    <p:extLst>
      <p:ext uri="{BB962C8B-B14F-4D97-AF65-F5344CB8AC3E}">
        <p14:creationId xmlns:p14="http://schemas.microsoft.com/office/powerpoint/2010/main" val="3658448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538924"/>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338631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8E54-6787-3BDE-F241-A9E860944D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4A466EB-16FE-BB8B-BF28-DCB867CF97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71F5A3-5D25-5FB8-854B-C10C5F09241D}"/>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C0DE8909-21AC-A03F-9E3E-CCEDF7BFB5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51819-323D-1BAD-FC73-F6652E730E6E}"/>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3509636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327404" y="2618190"/>
            <a:ext cx="3235452" cy="2200698"/>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2604197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153668" y="334179"/>
            <a:ext cx="3319933" cy="1878669"/>
          </a:xfrm>
        </p:spPr>
        <p:txBody>
          <a:bodyPr/>
          <a:lstStyle>
            <a:lvl1pPr>
              <a:defRPr sz="4400" spc="0"/>
            </a:lvl1pPr>
          </a:lstStyle>
          <a:p>
            <a:r>
              <a:rPr lang="en-US" dirty="0"/>
              <a:t>Click to edit master title style</a:t>
            </a:r>
          </a:p>
        </p:txBody>
      </p:sp>
      <p:cxnSp>
        <p:nvCxnSpPr>
          <p:cNvPr id="9" name="Straight Connector 8">
            <a:extLst>
              <a:ext uri="{FF2B5EF4-FFF2-40B4-BE49-F238E27FC236}">
                <a16:creationId xmlns:a16="http://schemas.microsoft.com/office/drawing/2014/main" id="{EC2E17F5-1552-5746-8951-49B183CE3150}"/>
              </a:ext>
            </a:extLst>
          </p:cNvPr>
          <p:cNvCxnSpPr/>
          <p:nvPr userDrawn="1"/>
        </p:nvCxnSpPr>
        <p:spPr>
          <a:xfrm>
            <a:off x="7867135" y="2278203"/>
            <a:ext cx="432486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2F6704-AA0B-1F4B-B6DE-D65549E7A822}"/>
              </a:ext>
            </a:extLst>
          </p:cNvPr>
          <p:cNvCxnSpPr/>
          <p:nvPr userDrawn="1"/>
        </p:nvCxnSpPr>
        <p:spPr>
          <a:xfrm>
            <a:off x="7867135" y="4573989"/>
            <a:ext cx="432486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64658E5-D2E7-E64B-803E-AE1CFFFF2BBE}"/>
              </a:ext>
            </a:extLst>
          </p:cNvPr>
          <p:cNvSpPr/>
          <p:nvPr userDrawn="1"/>
        </p:nvSpPr>
        <p:spPr>
          <a:xfrm>
            <a:off x="12014405" y="2289976"/>
            <a:ext cx="189470" cy="2284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5">
            <a:extLst>
              <a:ext uri="{FF2B5EF4-FFF2-40B4-BE49-F238E27FC236}">
                <a16:creationId xmlns:a16="http://schemas.microsoft.com/office/drawing/2014/main" id="{BA41AD85-8342-804A-992E-369F3E93D9BB}"/>
              </a:ext>
            </a:extLst>
          </p:cNvPr>
          <p:cNvSpPr>
            <a:spLocks noGrp="1"/>
          </p:cNvSpPr>
          <p:nvPr>
            <p:ph type="body" sz="quarter" idx="16"/>
          </p:nvPr>
        </p:nvSpPr>
        <p:spPr>
          <a:xfrm>
            <a:off x="8187770" y="724950"/>
            <a:ext cx="3473800" cy="1353231"/>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3" name="Text Placeholder 19">
            <a:extLst>
              <a:ext uri="{FF2B5EF4-FFF2-40B4-BE49-F238E27FC236}">
                <a16:creationId xmlns:a16="http://schemas.microsoft.com/office/drawing/2014/main" id="{1CD944B4-C813-494F-8A36-ECF9E2EB0D2D}"/>
              </a:ext>
            </a:extLst>
          </p:cNvPr>
          <p:cNvSpPr>
            <a:spLocks noGrp="1"/>
          </p:cNvSpPr>
          <p:nvPr>
            <p:ph type="body" sz="quarter" idx="24" hasCustomPrompt="1"/>
          </p:nvPr>
        </p:nvSpPr>
        <p:spPr>
          <a:xfrm>
            <a:off x="8187769" y="334179"/>
            <a:ext cx="3473800" cy="295214"/>
          </a:xfrm>
        </p:spPr>
        <p:txBody>
          <a:bodyPr>
            <a:noAutofit/>
          </a:bodyPr>
          <a:lstStyle>
            <a:lvl1pPr>
              <a:defRPr sz="1600" b="1">
                <a:solidFill>
                  <a:srgbClr val="33333A"/>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4" name="Text Placeholder 5">
            <a:extLst>
              <a:ext uri="{FF2B5EF4-FFF2-40B4-BE49-F238E27FC236}">
                <a16:creationId xmlns:a16="http://schemas.microsoft.com/office/drawing/2014/main" id="{CA889DB6-6114-B049-962A-F5F882C881B7}"/>
              </a:ext>
            </a:extLst>
          </p:cNvPr>
          <p:cNvSpPr>
            <a:spLocks noGrp="1"/>
          </p:cNvSpPr>
          <p:nvPr>
            <p:ph type="body" sz="quarter" idx="25"/>
          </p:nvPr>
        </p:nvSpPr>
        <p:spPr>
          <a:xfrm>
            <a:off x="8269808" y="5065647"/>
            <a:ext cx="3473800" cy="860140"/>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5" name="Text Placeholder 19">
            <a:extLst>
              <a:ext uri="{FF2B5EF4-FFF2-40B4-BE49-F238E27FC236}">
                <a16:creationId xmlns:a16="http://schemas.microsoft.com/office/drawing/2014/main" id="{4B2A02A6-9CB5-7746-A984-C7635000E92D}"/>
              </a:ext>
            </a:extLst>
          </p:cNvPr>
          <p:cNvSpPr>
            <a:spLocks noGrp="1"/>
          </p:cNvSpPr>
          <p:nvPr>
            <p:ph type="body" sz="quarter" idx="26" hasCustomPrompt="1"/>
          </p:nvPr>
        </p:nvSpPr>
        <p:spPr>
          <a:xfrm>
            <a:off x="8269807" y="4674875"/>
            <a:ext cx="3473800" cy="300886"/>
          </a:xfrm>
        </p:spPr>
        <p:txBody>
          <a:bodyPr>
            <a:noAutofit/>
          </a:bodyPr>
          <a:lstStyle>
            <a:lvl1pPr>
              <a:defRPr sz="1600" b="1">
                <a:solidFill>
                  <a:srgbClr val="33333A"/>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6" name="Text Placeholder 5">
            <a:extLst>
              <a:ext uri="{FF2B5EF4-FFF2-40B4-BE49-F238E27FC236}">
                <a16:creationId xmlns:a16="http://schemas.microsoft.com/office/drawing/2014/main" id="{9969FCF6-67ED-2C4A-AEE1-71C36E279C45}"/>
              </a:ext>
            </a:extLst>
          </p:cNvPr>
          <p:cNvSpPr>
            <a:spLocks noGrp="1"/>
          </p:cNvSpPr>
          <p:nvPr>
            <p:ph type="body" sz="quarter" idx="27"/>
          </p:nvPr>
        </p:nvSpPr>
        <p:spPr>
          <a:xfrm>
            <a:off x="7867136" y="2907595"/>
            <a:ext cx="3473800" cy="1353231"/>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
        <p:nvSpPr>
          <p:cNvPr id="17" name="Text Placeholder 19">
            <a:extLst>
              <a:ext uri="{FF2B5EF4-FFF2-40B4-BE49-F238E27FC236}">
                <a16:creationId xmlns:a16="http://schemas.microsoft.com/office/drawing/2014/main" id="{3843DDF1-3C73-4642-A128-61F74FB1266E}"/>
              </a:ext>
            </a:extLst>
          </p:cNvPr>
          <p:cNvSpPr>
            <a:spLocks noGrp="1"/>
          </p:cNvSpPr>
          <p:nvPr>
            <p:ph type="body" sz="quarter" idx="28" hasCustomPrompt="1"/>
          </p:nvPr>
        </p:nvSpPr>
        <p:spPr>
          <a:xfrm>
            <a:off x="7867135" y="2516824"/>
            <a:ext cx="3473800" cy="295214"/>
          </a:xfrm>
        </p:spPr>
        <p:txBody>
          <a:bodyPr>
            <a:noAutofit/>
          </a:bodyPr>
          <a:lstStyle>
            <a:lvl1pPr>
              <a:defRPr sz="16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8" name="Text Placeholder 5">
            <a:extLst>
              <a:ext uri="{FF2B5EF4-FFF2-40B4-BE49-F238E27FC236}">
                <a16:creationId xmlns:a16="http://schemas.microsoft.com/office/drawing/2014/main" id="{F64DA117-8DE2-064A-9B8E-2AF5E0DAC845}"/>
              </a:ext>
            </a:extLst>
          </p:cNvPr>
          <p:cNvSpPr>
            <a:spLocks noGrp="1"/>
          </p:cNvSpPr>
          <p:nvPr>
            <p:ph type="body" sz="quarter" idx="29"/>
          </p:nvPr>
        </p:nvSpPr>
        <p:spPr>
          <a:xfrm>
            <a:off x="1153668" y="2752384"/>
            <a:ext cx="2646463" cy="3399034"/>
          </a:xfrm>
        </p:spPr>
        <p:txBody>
          <a:bodyPr>
            <a:noAutofit/>
          </a:bodyPr>
          <a:lstStyle>
            <a:lvl1pPr>
              <a:spcBef>
                <a:spcPts val="0"/>
              </a:spcBef>
              <a:defRPr sz="1400"/>
            </a:lvl1pPr>
            <a:lvl2pPr>
              <a:defRPr sz="1400"/>
            </a:lvl2pPr>
            <a:lvl3pPr>
              <a:defRPr sz="1400"/>
            </a:lvl3pPr>
            <a:lvl4pPr>
              <a:defRPr sz="1400"/>
            </a:lvl4pPr>
            <a:lvl5pPr>
              <a:defRPr sz="1400"/>
            </a:lvl5pPr>
          </a:lstStyle>
          <a:p>
            <a:pPr lvl="0"/>
            <a:r>
              <a:rPr lang="en-GB" dirty="0"/>
              <a:t>Click to edit Master text styles</a:t>
            </a:r>
          </a:p>
        </p:txBody>
      </p:sp>
    </p:spTree>
    <p:extLst>
      <p:ext uri="{BB962C8B-B14F-4D97-AF65-F5344CB8AC3E}">
        <p14:creationId xmlns:p14="http://schemas.microsoft.com/office/powerpoint/2010/main" val="383226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3B914-57E5-8D45-8F4D-C1E64B971C72}"/>
              </a:ext>
            </a:extLst>
          </p:cNvPr>
          <p:cNvSpPr>
            <a:spLocks noGrp="1"/>
          </p:cNvSpPr>
          <p:nvPr>
            <p:ph type="title"/>
          </p:nvPr>
        </p:nvSpPr>
        <p:spPr>
          <a:xfrm>
            <a:off x="1536192" y="433446"/>
            <a:ext cx="4089104" cy="1487862"/>
          </a:xfrm>
        </p:spPr>
        <p:txBody>
          <a:bodyPr/>
          <a:lstStyle/>
          <a:p>
            <a:r>
              <a:rPr lang="en-GB" dirty="0"/>
              <a:t>Click to edit Master title style</a:t>
            </a:r>
          </a:p>
        </p:txBody>
      </p:sp>
      <p:sp>
        <p:nvSpPr>
          <p:cNvPr id="3" name="Slide Number Placeholder 2">
            <a:extLst>
              <a:ext uri="{FF2B5EF4-FFF2-40B4-BE49-F238E27FC236}">
                <a16:creationId xmlns:a16="http://schemas.microsoft.com/office/drawing/2014/main" id="{BAD7071C-37FD-C84D-9FF1-2C29A4FE1BEF}"/>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6" name="Text Placeholder 21">
            <a:extLst>
              <a:ext uri="{FF2B5EF4-FFF2-40B4-BE49-F238E27FC236}">
                <a16:creationId xmlns:a16="http://schemas.microsoft.com/office/drawing/2014/main" id="{A8E3D7E3-8B88-9A48-A730-C1281DC6568A}"/>
              </a:ext>
            </a:extLst>
          </p:cNvPr>
          <p:cNvSpPr>
            <a:spLocks noGrp="1"/>
          </p:cNvSpPr>
          <p:nvPr>
            <p:ph type="body" sz="quarter" idx="15"/>
          </p:nvPr>
        </p:nvSpPr>
        <p:spPr>
          <a:xfrm>
            <a:off x="1566863" y="3429000"/>
            <a:ext cx="4058433" cy="3103563"/>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19">
            <a:extLst>
              <a:ext uri="{FF2B5EF4-FFF2-40B4-BE49-F238E27FC236}">
                <a16:creationId xmlns:a16="http://schemas.microsoft.com/office/drawing/2014/main" id="{B7E9315D-D554-3348-B7C4-E911893D3828}"/>
              </a:ext>
            </a:extLst>
          </p:cNvPr>
          <p:cNvSpPr>
            <a:spLocks noGrp="1"/>
          </p:cNvSpPr>
          <p:nvPr>
            <p:ph type="body" sz="quarter" idx="23" hasCustomPrompt="1"/>
          </p:nvPr>
        </p:nvSpPr>
        <p:spPr>
          <a:xfrm>
            <a:off x="1566863" y="2919364"/>
            <a:ext cx="1198563" cy="260350"/>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8" name="Text Placeholder 21">
            <a:extLst>
              <a:ext uri="{FF2B5EF4-FFF2-40B4-BE49-F238E27FC236}">
                <a16:creationId xmlns:a16="http://schemas.microsoft.com/office/drawing/2014/main" id="{590C0713-C7DA-D54C-A3E7-E3716745466B}"/>
              </a:ext>
            </a:extLst>
          </p:cNvPr>
          <p:cNvSpPr>
            <a:spLocks noGrp="1"/>
          </p:cNvSpPr>
          <p:nvPr>
            <p:ph type="body" sz="quarter" idx="24"/>
          </p:nvPr>
        </p:nvSpPr>
        <p:spPr>
          <a:xfrm>
            <a:off x="6018720" y="3428999"/>
            <a:ext cx="2644392" cy="3103563"/>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19">
            <a:extLst>
              <a:ext uri="{FF2B5EF4-FFF2-40B4-BE49-F238E27FC236}">
                <a16:creationId xmlns:a16="http://schemas.microsoft.com/office/drawing/2014/main" id="{3DB34AF6-BB88-5940-94D8-71D8AF70AE1F}"/>
              </a:ext>
            </a:extLst>
          </p:cNvPr>
          <p:cNvSpPr>
            <a:spLocks noGrp="1"/>
          </p:cNvSpPr>
          <p:nvPr>
            <p:ph type="body" sz="quarter" idx="25" hasCustomPrompt="1"/>
          </p:nvPr>
        </p:nvSpPr>
        <p:spPr>
          <a:xfrm>
            <a:off x="6018720" y="2919364"/>
            <a:ext cx="1198563" cy="260350"/>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0" name="Picture Placeholder 4" descr="Placeholder for image">
            <a:extLst>
              <a:ext uri="{FF2B5EF4-FFF2-40B4-BE49-F238E27FC236}">
                <a16:creationId xmlns:a16="http://schemas.microsoft.com/office/drawing/2014/main" id="{69704AA0-895C-244D-8E12-5AFE5D7FB3D7}"/>
              </a:ext>
            </a:extLst>
          </p:cNvPr>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20591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4947500" y="584644"/>
            <a:ext cx="4229100" cy="1621619"/>
          </a:xfrm>
        </p:spPr>
        <p:txBody>
          <a:bodyPr/>
          <a:lstStyle>
            <a:lvl1pPr>
              <a:defRPr sz="4400" spc="0"/>
            </a:lvl1pPr>
          </a:lstStyle>
          <a:p>
            <a:r>
              <a:rPr lang="en-US" dirty="0"/>
              <a:t>Click to edit master title style</a:t>
            </a: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2">
                    <a:alpha val="70000"/>
                  </a:schemeClr>
                </a:solidFill>
              </a:rPr>
              <a:pPr/>
              <a:t>‹#›</a:t>
            </a:fld>
            <a:endParaRPr lang="en-US" dirty="0">
              <a:solidFill>
                <a:schemeClr val="bg2">
                  <a:alpha val="70000"/>
                </a:schemeClr>
              </a:solidFill>
            </a:endParaRPr>
          </a:p>
        </p:txBody>
      </p:sp>
    </p:spTree>
    <p:extLst>
      <p:ext uri="{BB962C8B-B14F-4D97-AF65-F5344CB8AC3E}">
        <p14:creationId xmlns:p14="http://schemas.microsoft.com/office/powerpoint/2010/main" val="183821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370289"/>
            <a:ext cx="4229100" cy="1621619"/>
          </a:xfrm>
        </p:spPr>
        <p:txBody>
          <a:bodyPr/>
          <a:lstStyle>
            <a:lvl1pPr>
              <a:defRPr sz="4400" spc="0"/>
            </a:lvl1pPr>
          </a:lstStyle>
          <a:p>
            <a:r>
              <a:rPr lang="en-US" dirty="0"/>
              <a:t>Click to edit master title style</a:t>
            </a:r>
          </a:p>
        </p:txBody>
      </p:sp>
      <p:sp>
        <p:nvSpPr>
          <p:cNvPr id="6" name="Picture Placeholder 4" descr="Placeholder for image"/>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2" hasCustomPrompt="1"/>
          </p:nvPr>
        </p:nvSpPr>
        <p:spPr>
          <a:xfrm>
            <a:off x="1866897" y="4020456"/>
            <a:ext cx="3607925" cy="19745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ext Placeholder 21">
            <a:extLst>
              <a:ext uri="{FF2B5EF4-FFF2-40B4-BE49-F238E27FC236}">
                <a16:creationId xmlns:a16="http://schemas.microsoft.com/office/drawing/2014/main" id="{618DA2D9-1D70-E24A-A8F3-A3F6B468848B}"/>
              </a:ext>
            </a:extLst>
          </p:cNvPr>
          <p:cNvSpPr>
            <a:spLocks noGrp="1"/>
          </p:cNvSpPr>
          <p:nvPr>
            <p:ph type="body" sz="quarter" idx="15"/>
          </p:nvPr>
        </p:nvSpPr>
        <p:spPr>
          <a:xfrm>
            <a:off x="6095999" y="4500883"/>
            <a:ext cx="5524500" cy="1500483"/>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19">
            <a:extLst>
              <a:ext uri="{FF2B5EF4-FFF2-40B4-BE49-F238E27FC236}">
                <a16:creationId xmlns:a16="http://schemas.microsoft.com/office/drawing/2014/main" id="{6A298C8C-3414-F747-A0F2-8D1A0A9CE486}"/>
              </a:ext>
            </a:extLst>
          </p:cNvPr>
          <p:cNvSpPr>
            <a:spLocks noGrp="1"/>
          </p:cNvSpPr>
          <p:nvPr>
            <p:ph type="body" sz="quarter" idx="23" hasCustomPrompt="1"/>
          </p:nvPr>
        </p:nvSpPr>
        <p:spPr>
          <a:xfrm>
            <a:off x="6096000" y="4121356"/>
            <a:ext cx="4640581" cy="278627"/>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0" name="Text Placeholder 21">
            <a:extLst>
              <a:ext uri="{FF2B5EF4-FFF2-40B4-BE49-F238E27FC236}">
                <a16:creationId xmlns:a16="http://schemas.microsoft.com/office/drawing/2014/main" id="{0716B9EB-B302-3F4F-9D9F-2AFE6A815559}"/>
              </a:ext>
            </a:extLst>
          </p:cNvPr>
          <p:cNvSpPr>
            <a:spLocks noGrp="1"/>
          </p:cNvSpPr>
          <p:nvPr>
            <p:ph type="body" sz="quarter" idx="24"/>
          </p:nvPr>
        </p:nvSpPr>
        <p:spPr>
          <a:xfrm>
            <a:off x="1866898" y="2783074"/>
            <a:ext cx="3607925" cy="1013422"/>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11" name="Text Placeholder 19">
            <a:extLst>
              <a:ext uri="{FF2B5EF4-FFF2-40B4-BE49-F238E27FC236}">
                <a16:creationId xmlns:a16="http://schemas.microsoft.com/office/drawing/2014/main" id="{0129F1CF-679D-5040-8DC3-B5758E387D77}"/>
              </a:ext>
            </a:extLst>
          </p:cNvPr>
          <p:cNvSpPr>
            <a:spLocks noGrp="1"/>
          </p:cNvSpPr>
          <p:nvPr>
            <p:ph type="body" sz="quarter" idx="25" hasCustomPrompt="1"/>
          </p:nvPr>
        </p:nvSpPr>
        <p:spPr>
          <a:xfrm>
            <a:off x="1866899" y="2296800"/>
            <a:ext cx="3607925" cy="284492"/>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4261899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4305A-E3E8-3448-A32B-8EF92373987D}"/>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Slide Number Placeholder 2">
            <a:extLst>
              <a:ext uri="{FF2B5EF4-FFF2-40B4-BE49-F238E27FC236}">
                <a16:creationId xmlns:a16="http://schemas.microsoft.com/office/drawing/2014/main" id="{7B4438CD-E0E9-5641-BDA1-529F6A9D15F0}"/>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Calibri" panose="020F0502020204030204" pitchFamily="34" charset="0"/>
                <a:ea typeface="Calibri" panose="020F0502020204030204" pitchFamily="34" charset="0"/>
                <a:cs typeface="Calibri" panose="020F0502020204030204" pitchFamily="34"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
        <p:nvSpPr>
          <p:cNvPr id="5" name="Title 4">
            <a:extLst>
              <a:ext uri="{FF2B5EF4-FFF2-40B4-BE49-F238E27FC236}">
                <a16:creationId xmlns:a16="http://schemas.microsoft.com/office/drawing/2014/main" id="{FA1EB50E-9564-B14A-A172-0634DAFFDD91}"/>
              </a:ext>
            </a:extLst>
          </p:cNvPr>
          <p:cNvSpPr txBox="1">
            <a:spLocks/>
          </p:cNvSpPr>
          <p:nvPr userDrawn="1"/>
        </p:nvSpPr>
        <p:spPr>
          <a:xfrm>
            <a:off x="1866900" y="996124"/>
            <a:ext cx="4229100" cy="1621619"/>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b="1" i="0" kern="1200" spc="0" baseline="0">
                <a:solidFill>
                  <a:srgbClr val="33333A"/>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6" name="Picture Placeholder 4" descr="Placeholder for image">
            <a:extLst>
              <a:ext uri="{FF2B5EF4-FFF2-40B4-BE49-F238E27FC236}">
                <a16:creationId xmlns:a16="http://schemas.microsoft.com/office/drawing/2014/main" id="{49C1C42B-1C1B-2745-897E-AA5D7038D796}"/>
              </a:ext>
            </a:extLst>
          </p:cNvPr>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a:extLst>
              <a:ext uri="{FF2B5EF4-FFF2-40B4-BE49-F238E27FC236}">
                <a16:creationId xmlns:a16="http://schemas.microsoft.com/office/drawing/2014/main" id="{173BD3FD-FCCB-784A-B407-36288AFA7354}"/>
              </a:ext>
            </a:extLst>
          </p:cNvPr>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680168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p:spPr>
        <p:txBody>
          <a:bodyPr/>
          <a:lstStyle>
            <a:lvl1pPr>
              <a:defRPr sz="4400" spc="0"/>
            </a:lvl1pPr>
          </a:lstStyle>
          <a:p>
            <a:r>
              <a:rPr lang="en-US" dirty="0"/>
              <a:t>Click to edit master title style</a:t>
            </a:r>
          </a:p>
        </p:txBody>
      </p:sp>
      <p:sp>
        <p:nvSpPr>
          <p:cNvPr id="6" name="Picture Placeholder 4" descr="Placeholder for image"/>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descr="Placeholder for image"/>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descr="Placeholder for image"/>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59934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67E5C-7528-6249-ACFC-922D038EB77F}"/>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4">
            <a:extLst>
              <a:ext uri="{FF2B5EF4-FFF2-40B4-BE49-F238E27FC236}">
                <a16:creationId xmlns:a16="http://schemas.microsoft.com/office/drawing/2014/main" id="{B5727770-B54A-0F43-8D17-5B140CDAA1CD}"/>
              </a:ext>
            </a:extLst>
          </p:cNvPr>
          <p:cNvSpPr>
            <a:spLocks noGrp="1"/>
          </p:cNvSpPr>
          <p:nvPr>
            <p:ph type="title" hasCustomPrompt="1"/>
          </p:nvPr>
        </p:nvSpPr>
        <p:spPr>
          <a:xfrm>
            <a:off x="1866900" y="2163297"/>
            <a:ext cx="4229100" cy="1857123"/>
          </a:xfrm>
        </p:spPr>
        <p:txBody>
          <a:bodyPr/>
          <a:lstStyle>
            <a:lvl1pPr>
              <a:defRPr sz="4400" spc="0"/>
            </a:lvl1pPr>
          </a:lstStyle>
          <a:p>
            <a:r>
              <a:rPr lang="en-US" dirty="0"/>
              <a:t>Click to edit master title style</a:t>
            </a:r>
          </a:p>
        </p:txBody>
      </p:sp>
      <p:sp>
        <p:nvSpPr>
          <p:cNvPr id="5" name="Picture Placeholder 4" descr="Placeholder for image">
            <a:extLst>
              <a:ext uri="{FF2B5EF4-FFF2-40B4-BE49-F238E27FC236}">
                <a16:creationId xmlns:a16="http://schemas.microsoft.com/office/drawing/2014/main" id="{791CEA1B-1210-1A4E-8F25-9383AF30AAC3}"/>
              </a:ext>
            </a:extLst>
          </p:cNvPr>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a:extLst>
              <a:ext uri="{FF2B5EF4-FFF2-40B4-BE49-F238E27FC236}">
                <a16:creationId xmlns:a16="http://schemas.microsoft.com/office/drawing/2014/main" id="{A4DD7DC1-0BD1-0D48-9663-72894CF76DFD}"/>
              </a:ext>
            </a:extLst>
          </p:cNvPr>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a:extLst>
              <a:ext uri="{FF2B5EF4-FFF2-40B4-BE49-F238E27FC236}">
                <a16:creationId xmlns:a16="http://schemas.microsoft.com/office/drawing/2014/main" id="{BBD24A10-AF78-024A-8A94-38C0CF78294F}"/>
              </a:ext>
            </a:extLst>
          </p:cNvPr>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ext Placeholder 21">
            <a:extLst>
              <a:ext uri="{FF2B5EF4-FFF2-40B4-BE49-F238E27FC236}">
                <a16:creationId xmlns:a16="http://schemas.microsoft.com/office/drawing/2014/main" id="{E715F43D-9576-EF43-8BCB-DFACE3CAA075}"/>
              </a:ext>
            </a:extLst>
          </p:cNvPr>
          <p:cNvSpPr>
            <a:spLocks noGrp="1"/>
          </p:cNvSpPr>
          <p:nvPr>
            <p:ph type="body" sz="quarter" idx="24"/>
          </p:nvPr>
        </p:nvSpPr>
        <p:spPr>
          <a:xfrm>
            <a:off x="1868588" y="4849644"/>
            <a:ext cx="3214386" cy="1497446"/>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9" name="Text Placeholder 19">
            <a:extLst>
              <a:ext uri="{FF2B5EF4-FFF2-40B4-BE49-F238E27FC236}">
                <a16:creationId xmlns:a16="http://schemas.microsoft.com/office/drawing/2014/main" id="{54F95236-EC17-834B-BBA0-422545E44A4E}"/>
              </a:ext>
            </a:extLst>
          </p:cNvPr>
          <p:cNvSpPr>
            <a:spLocks noGrp="1"/>
          </p:cNvSpPr>
          <p:nvPr>
            <p:ph type="body" sz="quarter" idx="25" hasCustomPrompt="1"/>
          </p:nvPr>
        </p:nvSpPr>
        <p:spPr>
          <a:xfrm>
            <a:off x="1866900" y="4292786"/>
            <a:ext cx="3607925" cy="284492"/>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1023403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7353300" y="1248540"/>
            <a:ext cx="4229100" cy="1621619"/>
          </a:xfrm>
        </p:spPr>
        <p:txBody>
          <a:bodyPr/>
          <a:lstStyle>
            <a:lvl1pPr>
              <a:defRPr sz="4400" spc="0"/>
            </a:lvl1pPr>
          </a:lstStyle>
          <a:p>
            <a:r>
              <a:rPr lang="en-US" dirty="0"/>
              <a:t>Click to edit master title style</a:t>
            </a:r>
          </a:p>
        </p:txBody>
      </p:sp>
      <p:sp>
        <p:nvSpPr>
          <p:cNvPr id="9" name="Text Placeholder 21">
            <a:extLst>
              <a:ext uri="{FF2B5EF4-FFF2-40B4-BE49-F238E27FC236}">
                <a16:creationId xmlns:a16="http://schemas.microsoft.com/office/drawing/2014/main" id="{DE40CB03-433B-1647-ADF8-CFB5E4021BC8}"/>
              </a:ext>
            </a:extLst>
          </p:cNvPr>
          <p:cNvSpPr>
            <a:spLocks noGrp="1"/>
          </p:cNvSpPr>
          <p:nvPr>
            <p:ph type="body" sz="quarter" idx="24"/>
          </p:nvPr>
        </p:nvSpPr>
        <p:spPr>
          <a:xfrm>
            <a:off x="7353300" y="3790691"/>
            <a:ext cx="4545474" cy="1834606"/>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10" name="Text Placeholder 19">
            <a:extLst>
              <a:ext uri="{FF2B5EF4-FFF2-40B4-BE49-F238E27FC236}">
                <a16:creationId xmlns:a16="http://schemas.microsoft.com/office/drawing/2014/main" id="{6333DD87-64AB-3547-826A-6A5FD2A7E3BA}"/>
              </a:ext>
            </a:extLst>
          </p:cNvPr>
          <p:cNvSpPr>
            <a:spLocks noGrp="1"/>
          </p:cNvSpPr>
          <p:nvPr>
            <p:ph type="body" sz="quarter" idx="25" hasCustomPrompt="1"/>
          </p:nvPr>
        </p:nvSpPr>
        <p:spPr>
          <a:xfrm>
            <a:off x="7353300" y="3286754"/>
            <a:ext cx="3607925" cy="284492"/>
          </a:xfrm>
        </p:spPr>
        <p:txBody>
          <a:bodyPr>
            <a:noAutofit/>
          </a:bodyPr>
          <a:lstStyle>
            <a:lvl1pPr>
              <a:defRPr sz="1800" b="1">
                <a:solidFill>
                  <a:schemeClr val="tx2"/>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362269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3F94C9-4721-CD4A-BB7C-DBC4EC129ED5}"/>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a:extLst>
              <a:ext uri="{FF2B5EF4-FFF2-40B4-BE49-F238E27FC236}">
                <a16:creationId xmlns:a16="http://schemas.microsoft.com/office/drawing/2014/main" id="{C9A91DFB-E8B1-ED40-8890-288E92E7AFF3}"/>
              </a:ext>
            </a:extLst>
          </p:cNvPr>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Picture Placeholder 4" descr="Placeholder for image">
            <a:extLst>
              <a:ext uri="{FF2B5EF4-FFF2-40B4-BE49-F238E27FC236}">
                <a16:creationId xmlns:a16="http://schemas.microsoft.com/office/drawing/2014/main" id="{07A4857F-D714-2744-BAEC-993BC3EEDE37}"/>
              </a:ext>
            </a:extLst>
          </p:cNvPr>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a:extLst>
              <a:ext uri="{FF2B5EF4-FFF2-40B4-BE49-F238E27FC236}">
                <a16:creationId xmlns:a16="http://schemas.microsoft.com/office/drawing/2014/main" id="{97651142-AC36-9844-B2BF-A4A439A726D5}"/>
              </a:ext>
            </a:extLst>
          </p:cNvPr>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a:extLst>
              <a:ext uri="{FF2B5EF4-FFF2-40B4-BE49-F238E27FC236}">
                <a16:creationId xmlns:a16="http://schemas.microsoft.com/office/drawing/2014/main" id="{2B2808DB-10AD-4446-A9E9-8CDE591468DD}"/>
              </a:ext>
            </a:extLst>
          </p:cNvPr>
          <p:cNvSpPr>
            <a:spLocks noGrp="1"/>
          </p:cNvSpPr>
          <p:nvPr>
            <p:ph type="title" hasCustomPrompt="1"/>
          </p:nvPr>
        </p:nvSpPr>
        <p:spPr>
          <a:xfrm>
            <a:off x="6096000" y="996124"/>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180047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5000-D103-BC23-AE0F-0191E8FC2BB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9CDE7C9-96D4-56EC-74B9-7BCFBB05109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584D966-E77A-6853-087B-77238152D2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94514FC-6140-B756-2AD0-75855254C9EE}"/>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6" name="Footer Placeholder 5">
            <a:extLst>
              <a:ext uri="{FF2B5EF4-FFF2-40B4-BE49-F238E27FC236}">
                <a16:creationId xmlns:a16="http://schemas.microsoft.com/office/drawing/2014/main" id="{B411E7EC-6A60-F76D-3C76-A9BFFD4E9C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4064D2-5227-7813-1EB9-2E2B25E9BFAB}"/>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558224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259375"/>
            <a:ext cx="2265262" cy="2879785"/>
          </a:xfrm>
        </p:spPr>
        <p:txBody>
          <a:bodyPr/>
          <a:lstStyle>
            <a:lvl1pPr>
              <a:defRPr sz="4400" spc="0"/>
            </a:lvl1pPr>
          </a:lstStyle>
          <a:p>
            <a:r>
              <a:rPr lang="en-US" dirty="0"/>
              <a:t>Click to edit master title style</a:t>
            </a:r>
          </a:p>
        </p:txBody>
      </p:sp>
      <p:sp>
        <p:nvSpPr>
          <p:cNvPr id="11" name="Text Placeholder 21">
            <a:extLst>
              <a:ext uri="{FF2B5EF4-FFF2-40B4-BE49-F238E27FC236}">
                <a16:creationId xmlns:a16="http://schemas.microsoft.com/office/drawing/2014/main" id="{CFAA0F09-B61D-314C-B969-8BFE8BDB5878}"/>
              </a:ext>
            </a:extLst>
          </p:cNvPr>
          <p:cNvSpPr>
            <a:spLocks noGrp="1"/>
          </p:cNvSpPr>
          <p:nvPr>
            <p:ph type="body" sz="quarter" idx="24"/>
          </p:nvPr>
        </p:nvSpPr>
        <p:spPr>
          <a:xfrm>
            <a:off x="5703737" y="846282"/>
            <a:ext cx="2711058" cy="5572595"/>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843423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446520" y="990269"/>
            <a:ext cx="5173980" cy="2438731"/>
          </a:xfrm>
        </p:spPr>
        <p:txBody>
          <a:bodyPr/>
          <a:lstStyle>
            <a:lvl1pPr>
              <a:defRPr sz="5400" spc="0"/>
            </a:lvl1pPr>
          </a:lstStyle>
          <a:p>
            <a:r>
              <a:rPr lang="en-US" dirty="0"/>
              <a:t>Click to edit master title style</a:t>
            </a:r>
          </a:p>
        </p:txBody>
      </p:sp>
      <p:sp>
        <p:nvSpPr>
          <p:cNvPr id="7" name="Text Placeholder 21">
            <a:extLst>
              <a:ext uri="{FF2B5EF4-FFF2-40B4-BE49-F238E27FC236}">
                <a16:creationId xmlns:a16="http://schemas.microsoft.com/office/drawing/2014/main" id="{72A06F1A-F2CA-1D48-BDF0-4044CDC277BF}"/>
              </a:ext>
            </a:extLst>
          </p:cNvPr>
          <p:cNvSpPr>
            <a:spLocks noGrp="1"/>
          </p:cNvSpPr>
          <p:nvPr>
            <p:ph type="body" sz="quarter" idx="24"/>
          </p:nvPr>
        </p:nvSpPr>
        <p:spPr>
          <a:xfrm>
            <a:off x="6446519" y="4161081"/>
            <a:ext cx="5173979" cy="1834606"/>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8" name="Text Placeholder 19">
            <a:extLst>
              <a:ext uri="{FF2B5EF4-FFF2-40B4-BE49-F238E27FC236}">
                <a16:creationId xmlns:a16="http://schemas.microsoft.com/office/drawing/2014/main" id="{7C6E374D-410E-544E-A7F5-482031B5C388}"/>
              </a:ext>
            </a:extLst>
          </p:cNvPr>
          <p:cNvSpPr>
            <a:spLocks noGrp="1"/>
          </p:cNvSpPr>
          <p:nvPr>
            <p:ph type="body" sz="quarter" idx="25" hasCustomPrompt="1"/>
          </p:nvPr>
        </p:nvSpPr>
        <p:spPr>
          <a:xfrm>
            <a:off x="6446520" y="3657144"/>
            <a:ext cx="4106795" cy="284492"/>
          </a:xfrm>
        </p:spPr>
        <p:txBody>
          <a:bodyPr>
            <a:noAutofit/>
          </a:bodyPr>
          <a:lstStyle>
            <a:lvl1pPr>
              <a:defRPr sz="1600" b="1">
                <a:solidFill>
                  <a:srgbClr val="F8590C"/>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1731917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Rectangle 1" descr="Rectangle shape in pink with white text overlaid ">
            <a:extLst>
              <a:ext uri="{FF2B5EF4-FFF2-40B4-BE49-F238E27FC236}">
                <a16:creationId xmlns:a16="http://schemas.microsoft.com/office/drawing/2014/main" id="{4B41A5DD-CF5D-294A-8E8B-65DAB15FB007}"/>
              </a:ext>
            </a:extLst>
          </p:cNvPr>
          <p:cNvSpPr/>
          <p:nvPr userDrawn="1"/>
        </p:nvSpPr>
        <p:spPr>
          <a:xfrm>
            <a:off x="1261872" y="630936"/>
            <a:ext cx="7799832" cy="226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4"/>
          <p:cNvSpPr>
            <a:spLocks noGrp="1"/>
          </p:cNvSpPr>
          <p:nvPr>
            <p:ph type="title" hasCustomPrompt="1"/>
          </p:nvPr>
        </p:nvSpPr>
        <p:spPr>
          <a:xfrm>
            <a:off x="1866900" y="990269"/>
            <a:ext cx="6414052" cy="1597483"/>
          </a:xfrm>
          <a:noFill/>
        </p:spPr>
        <p:txBody>
          <a:bodyPr/>
          <a:lstStyle>
            <a:lvl1pPr>
              <a:defRPr sz="5400" spc="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9792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3715670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B63D9-89F6-8F4F-A2CE-DC4B9DD86C87}"/>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a:extLst>
              <a:ext uri="{FF2B5EF4-FFF2-40B4-BE49-F238E27FC236}">
                <a16:creationId xmlns:a16="http://schemas.microsoft.com/office/drawing/2014/main" id="{F4700670-A057-E34E-8D06-3A473AC593CE}"/>
              </a:ext>
            </a:extLst>
          </p:cNvPr>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a:extLst>
              <a:ext uri="{FF2B5EF4-FFF2-40B4-BE49-F238E27FC236}">
                <a16:creationId xmlns:a16="http://schemas.microsoft.com/office/drawing/2014/main" id="{1B048333-6143-784F-834B-94892457842B}"/>
              </a:ext>
            </a:extLst>
          </p:cNvPr>
          <p:cNvSpPr>
            <a:spLocks noGrp="1"/>
          </p:cNvSpPr>
          <p:nvPr>
            <p:ph type="title" hasCustomPrompt="1"/>
          </p:nvPr>
        </p:nvSpPr>
        <p:spPr>
          <a:xfrm>
            <a:off x="1866900" y="3715470"/>
            <a:ext cx="3029191" cy="2314940"/>
          </a:xfrm>
        </p:spPr>
        <p:txBody>
          <a:bodyPr/>
          <a:lstStyle>
            <a:lvl1pPr>
              <a:defRPr sz="4400" spc="0"/>
            </a:lvl1pPr>
          </a:lstStyle>
          <a:p>
            <a:r>
              <a:rPr lang="en-US" dirty="0"/>
              <a:t>Click to edit master title style</a:t>
            </a:r>
          </a:p>
        </p:txBody>
      </p:sp>
      <p:sp>
        <p:nvSpPr>
          <p:cNvPr id="6" name="Text Placeholder 11">
            <a:extLst>
              <a:ext uri="{FF2B5EF4-FFF2-40B4-BE49-F238E27FC236}">
                <a16:creationId xmlns:a16="http://schemas.microsoft.com/office/drawing/2014/main" id="{374D161F-4843-BD4E-B83F-BB309208BA4D}"/>
              </a:ext>
            </a:extLst>
          </p:cNvPr>
          <p:cNvSpPr>
            <a:spLocks noGrp="1"/>
          </p:cNvSpPr>
          <p:nvPr>
            <p:ph type="body" sz="quarter" idx="12"/>
          </p:nvPr>
        </p:nvSpPr>
        <p:spPr>
          <a:xfrm>
            <a:off x="5764193" y="3715471"/>
            <a:ext cx="6053560" cy="2314940"/>
          </a:xfrm>
        </p:spPr>
        <p:txBody>
          <a:bodyPr numCol="2" spcCol="378000">
            <a:normAutofit/>
          </a:bodyPr>
          <a:lstStyle>
            <a:lvl1pPr algn="l">
              <a:lnSpc>
                <a:spcPct val="120000"/>
              </a:lnSpc>
              <a:spcBef>
                <a:spcPts val="0"/>
              </a:spcBef>
              <a:defRPr sz="1200"/>
            </a:lvl1pPr>
            <a:lvl2pPr algn="l">
              <a:lnSpc>
                <a:spcPct val="120000"/>
              </a:lnSpc>
              <a:spcBef>
                <a:spcPts val="0"/>
              </a:spcBef>
              <a:defRPr sz="1200"/>
            </a:lvl2pPr>
            <a:lvl3pPr algn="l">
              <a:lnSpc>
                <a:spcPct val="120000"/>
              </a:lnSpc>
              <a:spcBef>
                <a:spcPts val="0"/>
              </a:spcBef>
              <a:defRPr sz="1200"/>
            </a:lvl3pPr>
            <a:lvl4pPr algn="l">
              <a:lnSpc>
                <a:spcPct val="120000"/>
              </a:lnSpc>
              <a:spcBef>
                <a:spcPts val="0"/>
              </a:spcBef>
              <a:defRPr sz="1200"/>
            </a:lvl4pPr>
            <a:lvl5pPr algn="l">
              <a:lnSpc>
                <a:spcPct val="120000"/>
              </a:lnSpc>
              <a:spcBef>
                <a:spcPts val="0"/>
              </a:spcBef>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65303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996124"/>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3348031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587460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descr="Placeholder for image"/>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descr="Placeholder for image"/>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637309"/>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1269360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3EE632-31D9-8A49-93C8-E9ECAB9E2C10}"/>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a:extLst>
              <a:ext uri="{FF2B5EF4-FFF2-40B4-BE49-F238E27FC236}">
                <a16:creationId xmlns:a16="http://schemas.microsoft.com/office/drawing/2014/main" id="{96F41FB3-B3AC-4D43-ABF4-12C0E1016C10}"/>
              </a:ext>
            </a:extLst>
          </p:cNvPr>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Picture Placeholder 4" descr="Placeholder for image">
            <a:extLst>
              <a:ext uri="{FF2B5EF4-FFF2-40B4-BE49-F238E27FC236}">
                <a16:creationId xmlns:a16="http://schemas.microsoft.com/office/drawing/2014/main" id="{A4BA49CB-537D-2745-A8A3-E09B5336709B}"/>
              </a:ext>
            </a:extLst>
          </p:cNvPr>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a:extLst>
              <a:ext uri="{FF2B5EF4-FFF2-40B4-BE49-F238E27FC236}">
                <a16:creationId xmlns:a16="http://schemas.microsoft.com/office/drawing/2014/main" id="{1B291E58-EBE3-1F45-B491-8DE730C59D6A}"/>
              </a:ext>
            </a:extLst>
          </p:cNvPr>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a:extLst>
              <a:ext uri="{FF2B5EF4-FFF2-40B4-BE49-F238E27FC236}">
                <a16:creationId xmlns:a16="http://schemas.microsoft.com/office/drawing/2014/main" id="{4F60FBAB-4E34-AA47-97A9-4C6ADFBB594B}"/>
              </a:ext>
            </a:extLst>
          </p:cNvPr>
          <p:cNvSpPr>
            <a:spLocks noGrp="1"/>
          </p:cNvSpPr>
          <p:nvPr>
            <p:ph type="title" hasCustomPrompt="1"/>
          </p:nvPr>
        </p:nvSpPr>
        <p:spPr>
          <a:xfrm>
            <a:off x="1866900" y="637309"/>
            <a:ext cx="4229100" cy="1621619"/>
          </a:xfrm>
        </p:spPr>
        <p:txBody>
          <a:bodyPr/>
          <a:lstStyle>
            <a:lvl1pPr>
              <a:defRPr sz="4400" spc="0"/>
            </a:lvl1pPr>
          </a:lstStyle>
          <a:p>
            <a:r>
              <a:rPr lang="en-US" dirty="0"/>
              <a:t>Click to edit master title style</a:t>
            </a:r>
          </a:p>
        </p:txBody>
      </p:sp>
      <p:sp>
        <p:nvSpPr>
          <p:cNvPr id="8" name="Text Placeholder 21">
            <a:extLst>
              <a:ext uri="{FF2B5EF4-FFF2-40B4-BE49-F238E27FC236}">
                <a16:creationId xmlns:a16="http://schemas.microsoft.com/office/drawing/2014/main" id="{E3CE7F08-53C5-8444-8E23-39F80D3947B1}"/>
              </a:ext>
            </a:extLst>
          </p:cNvPr>
          <p:cNvSpPr>
            <a:spLocks noGrp="1"/>
          </p:cNvSpPr>
          <p:nvPr>
            <p:ph type="body" sz="quarter" idx="24"/>
          </p:nvPr>
        </p:nvSpPr>
        <p:spPr>
          <a:xfrm>
            <a:off x="1868587" y="5471968"/>
            <a:ext cx="3110215" cy="546867"/>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9" name="Text Placeholder 19">
            <a:extLst>
              <a:ext uri="{FF2B5EF4-FFF2-40B4-BE49-F238E27FC236}">
                <a16:creationId xmlns:a16="http://schemas.microsoft.com/office/drawing/2014/main" id="{2041D7C7-CD40-7349-BDC1-314F56860D98}"/>
              </a:ext>
            </a:extLst>
          </p:cNvPr>
          <p:cNvSpPr>
            <a:spLocks noGrp="1"/>
          </p:cNvSpPr>
          <p:nvPr>
            <p:ph type="body" sz="quarter" idx="25" hasCustomPrompt="1"/>
          </p:nvPr>
        </p:nvSpPr>
        <p:spPr>
          <a:xfrm>
            <a:off x="5317671" y="5057461"/>
            <a:ext cx="3111902"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0" name="Text Placeholder 21">
            <a:extLst>
              <a:ext uri="{FF2B5EF4-FFF2-40B4-BE49-F238E27FC236}">
                <a16:creationId xmlns:a16="http://schemas.microsoft.com/office/drawing/2014/main" id="{F6BCB4CD-9B9E-8B43-8EDB-6B0C7D18C34B}"/>
              </a:ext>
            </a:extLst>
          </p:cNvPr>
          <p:cNvSpPr>
            <a:spLocks noGrp="1"/>
          </p:cNvSpPr>
          <p:nvPr>
            <p:ph type="body" sz="quarter" idx="26"/>
          </p:nvPr>
        </p:nvSpPr>
        <p:spPr>
          <a:xfrm>
            <a:off x="5317671" y="5471968"/>
            <a:ext cx="3110215" cy="546867"/>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11" name="Text Placeholder 19">
            <a:extLst>
              <a:ext uri="{FF2B5EF4-FFF2-40B4-BE49-F238E27FC236}">
                <a16:creationId xmlns:a16="http://schemas.microsoft.com/office/drawing/2014/main" id="{24DE25FA-25D6-744A-9BC4-FB7406CE5236}"/>
              </a:ext>
            </a:extLst>
          </p:cNvPr>
          <p:cNvSpPr>
            <a:spLocks noGrp="1"/>
          </p:cNvSpPr>
          <p:nvPr>
            <p:ph type="body" sz="quarter" idx="27" hasCustomPrompt="1"/>
          </p:nvPr>
        </p:nvSpPr>
        <p:spPr>
          <a:xfrm>
            <a:off x="1866900" y="5068360"/>
            <a:ext cx="3111902"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2" name="Text Placeholder 19">
            <a:extLst>
              <a:ext uri="{FF2B5EF4-FFF2-40B4-BE49-F238E27FC236}">
                <a16:creationId xmlns:a16="http://schemas.microsoft.com/office/drawing/2014/main" id="{4A6ACA5D-0A85-DB42-BE5F-2391640A57C9}"/>
              </a:ext>
            </a:extLst>
          </p:cNvPr>
          <p:cNvSpPr>
            <a:spLocks noGrp="1"/>
          </p:cNvSpPr>
          <p:nvPr>
            <p:ph type="body" sz="quarter" idx="28" hasCustomPrompt="1"/>
          </p:nvPr>
        </p:nvSpPr>
        <p:spPr>
          <a:xfrm>
            <a:off x="8768442" y="5071034"/>
            <a:ext cx="3111902"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3" name="Text Placeholder 21">
            <a:extLst>
              <a:ext uri="{FF2B5EF4-FFF2-40B4-BE49-F238E27FC236}">
                <a16:creationId xmlns:a16="http://schemas.microsoft.com/office/drawing/2014/main" id="{9634B560-8F81-DF4B-9515-842303D34D05}"/>
              </a:ext>
            </a:extLst>
          </p:cNvPr>
          <p:cNvSpPr>
            <a:spLocks noGrp="1"/>
          </p:cNvSpPr>
          <p:nvPr>
            <p:ph type="body" sz="quarter" idx="29"/>
          </p:nvPr>
        </p:nvSpPr>
        <p:spPr>
          <a:xfrm>
            <a:off x="8741228" y="5478144"/>
            <a:ext cx="3110215" cy="546867"/>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167533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2" hasCustomPrompt="1"/>
          </p:nvPr>
        </p:nvSpPr>
        <p:spPr>
          <a:xfrm>
            <a:off x="1866901" y="336801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454388"/>
            <a:ext cx="3616477" cy="1837399"/>
          </a:xfrm>
        </p:spPr>
        <p:txBody>
          <a:bodyPr/>
          <a:lstStyle>
            <a:lvl1pPr>
              <a:defRPr sz="4400" spc="0"/>
            </a:lvl1pPr>
          </a:lstStyle>
          <a:p>
            <a:r>
              <a:rPr lang="en-US" dirty="0"/>
              <a:t>Click to edit master title style</a:t>
            </a:r>
          </a:p>
        </p:txBody>
      </p:sp>
      <p:sp>
        <p:nvSpPr>
          <p:cNvPr id="13" name="Picture Placeholder 4" descr="Placeholder for image"/>
          <p:cNvSpPr>
            <a:spLocks noGrp="1"/>
          </p:cNvSpPr>
          <p:nvPr>
            <p:ph type="pic" sz="quarter" idx="13" hasCustomPrompt="1"/>
          </p:nvPr>
        </p:nvSpPr>
        <p:spPr>
          <a:xfrm>
            <a:off x="4322839" y="336801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descr="Placeholder for image"/>
          <p:cNvSpPr>
            <a:spLocks noGrp="1"/>
          </p:cNvSpPr>
          <p:nvPr>
            <p:ph type="pic" sz="quarter" idx="14" hasCustomPrompt="1"/>
          </p:nvPr>
        </p:nvSpPr>
        <p:spPr>
          <a:xfrm>
            <a:off x="6778777" y="336801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descr="Placeholder for image"/>
          <p:cNvSpPr>
            <a:spLocks noGrp="1"/>
          </p:cNvSpPr>
          <p:nvPr>
            <p:ph type="pic" sz="quarter" idx="15" hasCustomPrompt="1"/>
          </p:nvPr>
        </p:nvSpPr>
        <p:spPr>
          <a:xfrm>
            <a:off x="9234715" y="336801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ext Placeholder 21">
            <a:extLst>
              <a:ext uri="{FF2B5EF4-FFF2-40B4-BE49-F238E27FC236}">
                <a16:creationId xmlns:a16="http://schemas.microsoft.com/office/drawing/2014/main" id="{C83E67D2-BC0A-544E-80BD-B6693B665DBF}"/>
              </a:ext>
            </a:extLst>
          </p:cNvPr>
          <p:cNvSpPr>
            <a:spLocks noGrp="1"/>
          </p:cNvSpPr>
          <p:nvPr>
            <p:ph type="body" sz="quarter" idx="24"/>
          </p:nvPr>
        </p:nvSpPr>
        <p:spPr>
          <a:xfrm>
            <a:off x="6096000" y="454388"/>
            <a:ext cx="5496000" cy="1837399"/>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
        <p:nvSpPr>
          <p:cNvPr id="9" name="Text Placeholder 19">
            <a:extLst>
              <a:ext uri="{FF2B5EF4-FFF2-40B4-BE49-F238E27FC236}">
                <a16:creationId xmlns:a16="http://schemas.microsoft.com/office/drawing/2014/main" id="{0735C4DA-1EE7-DB45-8131-BC9933ACA61E}"/>
              </a:ext>
            </a:extLst>
          </p:cNvPr>
          <p:cNvSpPr>
            <a:spLocks noGrp="1"/>
          </p:cNvSpPr>
          <p:nvPr>
            <p:ph type="body" sz="quarter" idx="27" hasCustomPrompt="1"/>
          </p:nvPr>
        </p:nvSpPr>
        <p:spPr>
          <a:xfrm>
            <a:off x="1866901" y="2787993"/>
            <a:ext cx="2385785"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1" name="Text Placeholder 19">
            <a:extLst>
              <a:ext uri="{FF2B5EF4-FFF2-40B4-BE49-F238E27FC236}">
                <a16:creationId xmlns:a16="http://schemas.microsoft.com/office/drawing/2014/main" id="{1F2B7DF5-FAB2-6F44-9458-7C7FC762D0E5}"/>
              </a:ext>
            </a:extLst>
          </p:cNvPr>
          <p:cNvSpPr>
            <a:spLocks noGrp="1"/>
          </p:cNvSpPr>
          <p:nvPr>
            <p:ph type="body" sz="quarter" idx="28" hasCustomPrompt="1"/>
          </p:nvPr>
        </p:nvSpPr>
        <p:spPr>
          <a:xfrm>
            <a:off x="4322839" y="2787993"/>
            <a:ext cx="2385785" cy="284492"/>
          </a:xfrm>
        </p:spPr>
        <p:txBody>
          <a:bodyPr>
            <a:noAutofit/>
          </a:bodyPr>
          <a:lstStyle>
            <a:lvl1pPr>
              <a:defRPr sz="16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2" name="Text Placeholder 19">
            <a:extLst>
              <a:ext uri="{FF2B5EF4-FFF2-40B4-BE49-F238E27FC236}">
                <a16:creationId xmlns:a16="http://schemas.microsoft.com/office/drawing/2014/main" id="{6E6C4826-E46E-EE49-A76C-AB597F58AC4C}"/>
              </a:ext>
            </a:extLst>
          </p:cNvPr>
          <p:cNvSpPr>
            <a:spLocks noGrp="1"/>
          </p:cNvSpPr>
          <p:nvPr>
            <p:ph type="body" sz="quarter" idx="29" hasCustomPrompt="1"/>
          </p:nvPr>
        </p:nvSpPr>
        <p:spPr>
          <a:xfrm>
            <a:off x="6784036" y="2787993"/>
            <a:ext cx="2385785"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
        <p:nvSpPr>
          <p:cNvPr id="16" name="Text Placeholder 19">
            <a:extLst>
              <a:ext uri="{FF2B5EF4-FFF2-40B4-BE49-F238E27FC236}">
                <a16:creationId xmlns:a16="http://schemas.microsoft.com/office/drawing/2014/main" id="{3204A47C-C8E9-D94F-9E41-D908C798B1B6}"/>
              </a:ext>
            </a:extLst>
          </p:cNvPr>
          <p:cNvSpPr>
            <a:spLocks noGrp="1"/>
          </p:cNvSpPr>
          <p:nvPr>
            <p:ph type="body" sz="quarter" idx="30" hasCustomPrompt="1"/>
          </p:nvPr>
        </p:nvSpPr>
        <p:spPr>
          <a:xfrm>
            <a:off x="9245233" y="2787993"/>
            <a:ext cx="2385785" cy="284492"/>
          </a:xfrm>
        </p:spPr>
        <p:txBody>
          <a:bodyPr>
            <a:noAutofit/>
          </a:bodyPr>
          <a:lstStyle>
            <a:lvl1pPr>
              <a:defRPr sz="1800" b="1">
                <a:solidFill>
                  <a:schemeClr val="bg1"/>
                </a:solidFill>
              </a:defRPr>
            </a:lvl1pPr>
            <a:lvl2pPr>
              <a:defRPr sz="1600" b="1">
                <a:solidFill>
                  <a:srgbClr val="F8590C"/>
                </a:solidFill>
              </a:defRPr>
            </a:lvl2pPr>
            <a:lvl3pPr>
              <a:defRPr sz="1600" b="1">
                <a:solidFill>
                  <a:srgbClr val="F8590C"/>
                </a:solidFill>
              </a:defRPr>
            </a:lvl3pPr>
            <a:lvl4pPr>
              <a:defRPr sz="1600" b="1">
                <a:solidFill>
                  <a:srgbClr val="F8590C"/>
                </a:solidFill>
              </a:defRPr>
            </a:lvl4pPr>
            <a:lvl5pPr>
              <a:defRPr sz="1600" b="1">
                <a:solidFill>
                  <a:srgbClr val="F8590C"/>
                </a:solidFill>
              </a:defRPr>
            </a:lvl5pPr>
          </a:lstStyle>
          <a:p>
            <a:pPr lvl="0"/>
            <a:r>
              <a:rPr lang="en-GB" dirty="0"/>
              <a:t>Title</a:t>
            </a:r>
          </a:p>
        </p:txBody>
      </p:sp>
    </p:spTree>
    <p:extLst>
      <p:ext uri="{BB962C8B-B14F-4D97-AF65-F5344CB8AC3E}">
        <p14:creationId xmlns:p14="http://schemas.microsoft.com/office/powerpoint/2010/main" val="255371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F501-AC32-9124-34F4-832015437F8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97CC389-50B6-0229-A9FD-4FF9E1F71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F752CE-2977-CCD9-4487-E62107C3E7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391A62A-D355-19E8-C784-A5FB43825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DA26A81-A053-E5EC-8734-986146E0C7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16EAC10-589D-32ED-1473-4985E8BCA7C7}"/>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8" name="Footer Placeholder 7">
            <a:extLst>
              <a:ext uri="{FF2B5EF4-FFF2-40B4-BE49-F238E27FC236}">
                <a16:creationId xmlns:a16="http://schemas.microsoft.com/office/drawing/2014/main" id="{EEE8B737-11E3-6ED2-BB4C-62BDA7CFD8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B9AA53-A922-3C47-D886-E90090052EBC}"/>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2691708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51F9EC-F89C-5F4D-93AD-CFF763FE22D4}"/>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4">
            <a:extLst>
              <a:ext uri="{FF2B5EF4-FFF2-40B4-BE49-F238E27FC236}">
                <a16:creationId xmlns:a16="http://schemas.microsoft.com/office/drawing/2014/main" id="{40A41B34-10B4-474C-B559-A9E486AC37FB}"/>
              </a:ext>
            </a:extLst>
          </p:cNvPr>
          <p:cNvSpPr>
            <a:spLocks noGrp="1"/>
          </p:cNvSpPr>
          <p:nvPr>
            <p:ph type="title" hasCustomPrompt="1"/>
          </p:nvPr>
        </p:nvSpPr>
        <p:spPr>
          <a:xfrm>
            <a:off x="1866900" y="996124"/>
            <a:ext cx="4229100" cy="1621619"/>
          </a:xfrm>
        </p:spPr>
        <p:txBody>
          <a:bodyPr/>
          <a:lstStyle>
            <a:lvl1pPr>
              <a:defRPr sz="4400" spc="0"/>
            </a:lvl1pPr>
          </a:lstStyle>
          <a:p>
            <a:r>
              <a:rPr lang="en-US" dirty="0"/>
              <a:t>Click to edit master title style</a:t>
            </a:r>
          </a:p>
        </p:txBody>
      </p:sp>
      <p:sp>
        <p:nvSpPr>
          <p:cNvPr id="5" name="Text Placeholder 21">
            <a:extLst>
              <a:ext uri="{FF2B5EF4-FFF2-40B4-BE49-F238E27FC236}">
                <a16:creationId xmlns:a16="http://schemas.microsoft.com/office/drawing/2014/main" id="{92C07972-B87E-5E41-95E6-5EE838F8A6E6}"/>
              </a:ext>
            </a:extLst>
          </p:cNvPr>
          <p:cNvSpPr>
            <a:spLocks noGrp="1"/>
          </p:cNvSpPr>
          <p:nvPr>
            <p:ph type="body" sz="quarter" idx="24"/>
          </p:nvPr>
        </p:nvSpPr>
        <p:spPr>
          <a:xfrm>
            <a:off x="1866900" y="3429000"/>
            <a:ext cx="5691368" cy="2821329"/>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962805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7A416-AE8F-6640-8101-3A14B3FF6E81}"/>
              </a:ext>
            </a:extLst>
          </p:cNvPr>
          <p:cNvSpPr>
            <a:spLocks noGrp="1"/>
          </p:cNvSpPr>
          <p:nvPr>
            <p:ph type="sldNum" sz="quarter" idx="10"/>
          </p:nvPr>
        </p:nvSpPr>
        <p:spPr/>
        <p:txBody>
          <a:bodyPr/>
          <a:lstStyle/>
          <a:p>
            <a:fld id="{D8D877B3-D348-4611-9BDB-C5374591D951}" type="slidenum">
              <a:rPr lang="en-US" smtClean="0"/>
              <a:pPr/>
              <a:t>‹#›</a:t>
            </a:fld>
            <a:endParaRPr lang="en-US"/>
          </a:p>
        </p:txBody>
      </p:sp>
      <p:sp>
        <p:nvSpPr>
          <p:cNvPr id="4" name="Title 4">
            <a:extLst>
              <a:ext uri="{FF2B5EF4-FFF2-40B4-BE49-F238E27FC236}">
                <a16:creationId xmlns:a16="http://schemas.microsoft.com/office/drawing/2014/main" id="{A88AF6A3-B113-E644-A918-43B39C79A1B0}"/>
              </a:ext>
            </a:extLst>
          </p:cNvPr>
          <p:cNvSpPr>
            <a:spLocks noGrp="1"/>
          </p:cNvSpPr>
          <p:nvPr>
            <p:ph type="title" hasCustomPrompt="1"/>
          </p:nvPr>
        </p:nvSpPr>
        <p:spPr>
          <a:xfrm>
            <a:off x="1866900" y="996124"/>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145055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363980" y="363562"/>
            <a:ext cx="4229100" cy="1857123"/>
          </a:xfrm>
        </p:spPr>
        <p:txBody>
          <a:bodyPr/>
          <a:lstStyle>
            <a:lvl1pPr>
              <a:defRPr spc="0"/>
            </a:lvl1pPr>
          </a:lstStyle>
          <a:p>
            <a:r>
              <a:rPr lang="en-US" dirty="0"/>
              <a:t>Click to edit master title style</a:t>
            </a:r>
          </a:p>
        </p:txBody>
      </p:sp>
      <p:sp>
        <p:nvSpPr>
          <p:cNvPr id="6" name="Picture Placeholder 4" descr="Placeholder for image"/>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descr="Placeholder for image"/>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descr="Placeholder for image"/>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descr="Placeholder for image"/>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descr="Placeholder for image"/>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Text Placeholder 21">
            <a:extLst>
              <a:ext uri="{FF2B5EF4-FFF2-40B4-BE49-F238E27FC236}">
                <a16:creationId xmlns:a16="http://schemas.microsoft.com/office/drawing/2014/main" id="{DF3E8071-35D3-3F41-A8B6-F082717AE521}"/>
              </a:ext>
            </a:extLst>
          </p:cNvPr>
          <p:cNvSpPr>
            <a:spLocks noGrp="1"/>
          </p:cNvSpPr>
          <p:nvPr>
            <p:ph type="body" sz="quarter" idx="24"/>
          </p:nvPr>
        </p:nvSpPr>
        <p:spPr>
          <a:xfrm>
            <a:off x="1383461" y="3428998"/>
            <a:ext cx="3535780" cy="2821329"/>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065271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descr="Placeholder for image"/>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descr="Placeholder for image"/>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4030220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730829" y="378233"/>
            <a:ext cx="4229100" cy="1621619"/>
          </a:xfrm>
        </p:spPr>
        <p:txBody>
          <a:bodyPr/>
          <a:lstStyle>
            <a:lvl1pPr>
              <a:defRPr sz="4400" spc="0"/>
            </a:lvl1pPr>
          </a:lstStyle>
          <a:p>
            <a:r>
              <a:rPr lang="en-US" dirty="0"/>
              <a:t>Click to edit master title style</a:t>
            </a:r>
          </a:p>
        </p:txBody>
      </p:sp>
    </p:spTree>
    <p:extLst>
      <p:ext uri="{BB962C8B-B14F-4D97-AF65-F5344CB8AC3E}">
        <p14:creationId xmlns:p14="http://schemas.microsoft.com/office/powerpoint/2010/main" val="1769809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descr="Placeholder for image"/>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descr="Placeholder for image"/>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descr="Placeholder for image"/>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035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744175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spc="0"/>
            </a:lvl1pPr>
          </a:lstStyle>
          <a:p>
            <a:r>
              <a:rPr lang="en-US" dirty="0"/>
              <a:t>Click to edit master title style</a:t>
            </a:r>
          </a:p>
        </p:txBody>
      </p:sp>
      <p:sp>
        <p:nvSpPr>
          <p:cNvPr id="7" name="Text Placeholder 21">
            <a:extLst>
              <a:ext uri="{FF2B5EF4-FFF2-40B4-BE49-F238E27FC236}">
                <a16:creationId xmlns:a16="http://schemas.microsoft.com/office/drawing/2014/main" id="{FB8E15C3-56BA-D046-8ED4-8608A1A95643}"/>
              </a:ext>
            </a:extLst>
          </p:cNvPr>
          <p:cNvSpPr>
            <a:spLocks noGrp="1"/>
          </p:cNvSpPr>
          <p:nvPr>
            <p:ph type="body" sz="quarter" idx="24"/>
          </p:nvPr>
        </p:nvSpPr>
        <p:spPr>
          <a:xfrm>
            <a:off x="6531429" y="3036646"/>
            <a:ext cx="5105400" cy="2821329"/>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321326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descr="Placeholder for image"/>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 name="Title 4">
            <a:extLst>
              <a:ext uri="{FF2B5EF4-FFF2-40B4-BE49-F238E27FC236}">
                <a16:creationId xmlns:a16="http://schemas.microsoft.com/office/drawing/2014/main" id="{EEE9FA66-F92C-134E-AEBC-E59C51378571}"/>
              </a:ext>
            </a:extLst>
          </p:cNvPr>
          <p:cNvSpPr>
            <a:spLocks noGrp="1"/>
          </p:cNvSpPr>
          <p:nvPr>
            <p:ph type="title" hasCustomPrompt="1"/>
          </p:nvPr>
        </p:nvSpPr>
        <p:spPr>
          <a:xfrm>
            <a:off x="4730533" y="976876"/>
            <a:ext cx="5089071" cy="1621619"/>
          </a:xfrm>
        </p:spPr>
        <p:txBody>
          <a:bodyPr/>
          <a:lstStyle>
            <a:lvl1pPr>
              <a:defRPr sz="3600" spc="0"/>
            </a:lvl1pPr>
          </a:lstStyle>
          <a:p>
            <a:r>
              <a:rPr lang="en-US" dirty="0"/>
              <a:t>Click to edit master title style</a:t>
            </a:r>
          </a:p>
        </p:txBody>
      </p:sp>
      <p:sp>
        <p:nvSpPr>
          <p:cNvPr id="6" name="Text Placeholder 21">
            <a:extLst>
              <a:ext uri="{FF2B5EF4-FFF2-40B4-BE49-F238E27FC236}">
                <a16:creationId xmlns:a16="http://schemas.microsoft.com/office/drawing/2014/main" id="{E57F6F22-2D1E-F846-9161-5F20D9730BE3}"/>
              </a:ext>
            </a:extLst>
          </p:cNvPr>
          <p:cNvSpPr>
            <a:spLocks noGrp="1"/>
          </p:cNvSpPr>
          <p:nvPr>
            <p:ph type="body" sz="quarter" idx="24"/>
          </p:nvPr>
        </p:nvSpPr>
        <p:spPr>
          <a:xfrm>
            <a:off x="4714204" y="3059795"/>
            <a:ext cx="5105400" cy="2821329"/>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452202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spc="0"/>
            </a:lvl1pPr>
          </a:lstStyle>
          <a:p>
            <a:r>
              <a:rPr lang="en-US" dirty="0"/>
              <a:t>Click to edit master title style</a:t>
            </a:r>
          </a:p>
        </p:txBody>
      </p:sp>
      <p:sp>
        <p:nvSpPr>
          <p:cNvPr id="7" name="Text Placeholder 21">
            <a:extLst>
              <a:ext uri="{FF2B5EF4-FFF2-40B4-BE49-F238E27FC236}">
                <a16:creationId xmlns:a16="http://schemas.microsoft.com/office/drawing/2014/main" id="{66948375-491E-3D4F-944C-78C688BF6F64}"/>
              </a:ext>
            </a:extLst>
          </p:cNvPr>
          <p:cNvSpPr>
            <a:spLocks noGrp="1"/>
          </p:cNvSpPr>
          <p:nvPr>
            <p:ph type="body" sz="quarter" idx="24"/>
          </p:nvPr>
        </p:nvSpPr>
        <p:spPr>
          <a:xfrm>
            <a:off x="1866900" y="3198692"/>
            <a:ext cx="4229100" cy="2821329"/>
          </a:xfrm>
        </p:spPr>
        <p:txBody>
          <a:bodyPr>
            <a:normAutofit/>
          </a:bodyPr>
          <a:lstStyle>
            <a:lvl1pPr>
              <a:spcBef>
                <a:spcPts val="0"/>
              </a:spcBef>
              <a:defRPr sz="1400"/>
            </a:lvl1pPr>
            <a:lvl2pPr>
              <a:spcBef>
                <a:spcPts val="0"/>
              </a:spcBef>
              <a:defRPr sz="14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79371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3FF6-BA2C-E7BE-7EC9-0F3EBC76B21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2A47321-3086-03BF-2C61-3462ECABF4A8}"/>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4" name="Footer Placeholder 3">
            <a:extLst>
              <a:ext uri="{FF2B5EF4-FFF2-40B4-BE49-F238E27FC236}">
                <a16:creationId xmlns:a16="http://schemas.microsoft.com/office/drawing/2014/main" id="{90CA9805-D796-43F0-F6DD-BF10F1086D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B740EF-3FCF-0419-6BC7-FDFF16AE5183}"/>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4155498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descr="Placeholder for image"/>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spc="0"/>
            </a:lvl1pPr>
          </a:lstStyle>
          <a:p>
            <a:r>
              <a:rPr lang="en-US" dirty="0"/>
              <a:t>Click to edit master title style</a:t>
            </a:r>
          </a:p>
        </p:txBody>
      </p:sp>
    </p:spTree>
    <p:extLst>
      <p:ext uri="{BB962C8B-B14F-4D97-AF65-F5344CB8AC3E}">
        <p14:creationId xmlns:p14="http://schemas.microsoft.com/office/powerpoint/2010/main" val="232930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descr="Placeholder for image"/>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203524" y="252539"/>
            <a:ext cx="9211491" cy="771590"/>
          </a:xfrm>
        </p:spPr>
        <p:txBody>
          <a:bodyPr/>
          <a:lstStyle>
            <a:lvl1pPr>
              <a:defRPr spc="0"/>
            </a:lvl1pPr>
          </a:lstStyle>
          <a:p>
            <a:r>
              <a:rPr lang="en-US" dirty="0"/>
              <a:t>Click to edit master title style</a:t>
            </a:r>
          </a:p>
        </p:txBody>
      </p:sp>
      <p:sp>
        <p:nvSpPr>
          <p:cNvPr id="8" name="Picture Placeholder 4" descr="Placeholder for image"/>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descr="Placeholder for image"/>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ext Placeholder 21">
            <a:extLst>
              <a:ext uri="{FF2B5EF4-FFF2-40B4-BE49-F238E27FC236}">
                <a16:creationId xmlns:a16="http://schemas.microsoft.com/office/drawing/2014/main" id="{9B38BC5A-AFB0-DF43-81A4-139F6991EAB4}"/>
              </a:ext>
            </a:extLst>
          </p:cNvPr>
          <p:cNvSpPr>
            <a:spLocks noGrp="1"/>
          </p:cNvSpPr>
          <p:nvPr>
            <p:ph type="body" sz="quarter" idx="24"/>
          </p:nvPr>
        </p:nvSpPr>
        <p:spPr>
          <a:xfrm>
            <a:off x="1222263" y="2018335"/>
            <a:ext cx="1655423" cy="4208845"/>
          </a:xfrm>
        </p:spPr>
        <p:txBody>
          <a:bodyPr>
            <a:norm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303241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4000" spc="0">
                <a:solidFill>
                  <a:schemeClr val="accent1"/>
                </a:solidFill>
              </a:defRPr>
            </a:lvl1pPr>
          </a:lstStyle>
          <a:p>
            <a:r>
              <a:rPr lang="en-US" dirty="0"/>
              <a:t>Click to edit master title style</a:t>
            </a:r>
          </a:p>
        </p:txBody>
      </p:sp>
      <p:sp>
        <p:nvSpPr>
          <p:cNvPr id="6" name="Picture Placeholder 4" descr="Placeholder for image"/>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054664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4000" spc="0">
                <a:solidFill>
                  <a:schemeClr val="accent1"/>
                </a:solidFill>
              </a:defRPr>
            </a:lvl1pPr>
          </a:lstStyle>
          <a:p>
            <a:r>
              <a:rPr lang="en-US" dirty="0"/>
              <a:t>Click to edit master title style</a:t>
            </a:r>
          </a:p>
        </p:txBody>
      </p:sp>
      <p:sp>
        <p:nvSpPr>
          <p:cNvPr id="10" name="Picture Placeholder 4" descr="Placeholder for image"/>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descr="Placeholder for image"/>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descr="Placeholder for image"/>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descr="Placeholder for image"/>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descr="Placeholder for image"/>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descr="Placeholder for image"/>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descr="Placeholder for image"/>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descr="Placeholder for image"/>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descr="Placeholder for image"/>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descr="Placeholder for image"/>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00679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4000" spc="0">
                <a:solidFill>
                  <a:schemeClr val="accent1"/>
                </a:solidFill>
              </a:defRPr>
            </a:lvl1pPr>
          </a:lstStyle>
          <a:p>
            <a:r>
              <a:rPr lang="en-US" dirty="0"/>
              <a:t>Click to edit master title style</a:t>
            </a:r>
          </a:p>
        </p:txBody>
      </p:sp>
      <p:sp>
        <p:nvSpPr>
          <p:cNvPr id="10" name="Picture Placeholder 4" descr="Placeholder for image"/>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descr="Placeholder for image"/>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descr="Placeholder for image"/>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descr="Placeholder for image"/>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descr="Placeholder for image"/>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519343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2" name="Picture 1" descr="Image of iPhone in white mock up"/>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81481" y="997003"/>
            <a:ext cx="3196773" cy="5000340"/>
          </a:xfrm>
          <a:prstGeom prst="rect">
            <a:avLst/>
          </a:prstGeom>
        </p:spPr>
      </p:pic>
      <p:sp>
        <p:nvSpPr>
          <p:cNvPr id="9" name="Picture Placeholder 4" descr="Placeholder for image"/>
          <p:cNvSpPr>
            <a:spLocks noGrp="1"/>
          </p:cNvSpPr>
          <p:nvPr>
            <p:ph type="pic" sz="quarter" idx="15" hasCustomPrompt="1"/>
          </p:nvPr>
        </p:nvSpPr>
        <p:spPr>
          <a:xfrm>
            <a:off x="5895579"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0" name="Picture Placeholder 4" descr="Placeholder for image"/>
          <p:cNvSpPr>
            <a:spLocks noGrp="1"/>
          </p:cNvSpPr>
          <p:nvPr>
            <p:ph type="pic" sz="quarter" idx="16" hasCustomPrompt="1"/>
          </p:nvPr>
        </p:nvSpPr>
        <p:spPr>
          <a:xfrm>
            <a:off x="10450793"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1" name="Picture Placeholder 4" descr="Placeholder for image"/>
          <p:cNvSpPr>
            <a:spLocks noGrp="1"/>
          </p:cNvSpPr>
          <p:nvPr>
            <p:ph type="pic" sz="quarter" idx="17" hasCustomPrompt="1"/>
          </p:nvPr>
        </p:nvSpPr>
        <p:spPr>
          <a:xfrm>
            <a:off x="8215592"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6" name="Title 4"/>
          <p:cNvSpPr>
            <a:spLocks noGrp="1"/>
          </p:cNvSpPr>
          <p:nvPr>
            <p:ph type="title" hasCustomPrompt="1"/>
          </p:nvPr>
        </p:nvSpPr>
        <p:spPr>
          <a:xfrm>
            <a:off x="1475300" y="2618190"/>
            <a:ext cx="4229100" cy="1621619"/>
          </a:xfrm>
        </p:spPr>
        <p:txBody>
          <a:bodyPr/>
          <a:lstStyle>
            <a:lvl1pPr>
              <a:defRPr sz="4000"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630693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96731" y="-963827"/>
            <a:ext cx="5339879" cy="9127998"/>
          </a:xfrm>
          <a:prstGeom prst="rect">
            <a:avLst/>
          </a:prstGeom>
          <a:effectLst/>
        </p:spPr>
      </p:pic>
      <p:pic>
        <p:nvPicPr>
          <p:cNvPr id="10" name="Picture 9" descr="Image of iPhone in white mock up"/>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9775" y="1512392"/>
            <a:ext cx="1942648" cy="3960529"/>
          </a:xfrm>
          <a:prstGeom prst="rect">
            <a:avLst/>
          </a:prstGeom>
          <a:effectLst/>
        </p:spPr>
      </p:pic>
      <p:sp>
        <p:nvSpPr>
          <p:cNvPr id="12" name="Picture Placeholder 2" descr="Placeholder for image"/>
          <p:cNvSpPr>
            <a:spLocks noGrp="1"/>
          </p:cNvSpPr>
          <p:nvPr>
            <p:ph type="pic" sz="quarter" idx="12" hasCustomPrompt="1"/>
          </p:nvPr>
        </p:nvSpPr>
        <p:spPr>
          <a:xfrm>
            <a:off x="7578377" y="1999166"/>
            <a:ext cx="1727361" cy="300795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Title 4"/>
          <p:cNvSpPr>
            <a:spLocks noGrp="1"/>
          </p:cNvSpPr>
          <p:nvPr>
            <p:ph type="title" hasCustomPrompt="1"/>
          </p:nvPr>
        </p:nvSpPr>
        <p:spPr>
          <a:xfrm>
            <a:off x="1866900" y="2618190"/>
            <a:ext cx="4229100" cy="1621619"/>
          </a:xfrm>
        </p:spPr>
        <p:txBody>
          <a:bodyPr/>
          <a:lstStyle>
            <a:lvl1pPr>
              <a:defRPr sz="4000"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222369060"/>
      </p:ext>
    </p:extLst>
  </p:cSld>
  <p:clrMapOvr>
    <a:masterClrMapping/>
  </p:clrMapOvr>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pic>
        <p:nvPicPr>
          <p:cNvPr id="5" name="Picture 4" descr="Image of laptop mock up"/>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3536" y="1831343"/>
            <a:ext cx="6641556" cy="3899528"/>
          </a:xfrm>
          <a:prstGeom prst="rect">
            <a:avLst/>
          </a:prstGeom>
          <a:effectLst/>
        </p:spPr>
      </p:pic>
      <p:sp>
        <p:nvSpPr>
          <p:cNvPr id="6" name="Picture Placeholder 2" descr="Placeholder for image"/>
          <p:cNvSpPr>
            <a:spLocks noGrp="1"/>
          </p:cNvSpPr>
          <p:nvPr>
            <p:ph type="pic" sz="quarter" idx="12" hasCustomPrompt="1"/>
          </p:nvPr>
        </p:nvSpPr>
        <p:spPr>
          <a:xfrm>
            <a:off x="6151157" y="2075607"/>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Rectangle 27"/>
          <p:cNvSpPr/>
          <p:nvPr userDrawn="1"/>
        </p:nvSpPr>
        <p:spPr>
          <a:xfrm>
            <a:off x="8294358" y="537342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1382268" y="2618190"/>
            <a:ext cx="4229100" cy="1621619"/>
          </a:xfrm>
        </p:spPr>
        <p:txBody>
          <a:bodyPr/>
          <a:lstStyle>
            <a:lvl1pPr>
              <a:defRPr sz="3600" spc="0"/>
            </a:lvl1pPr>
          </a:lstStyle>
          <a:p>
            <a:r>
              <a:rPr lang="en-US" dirty="0"/>
              <a:t>Click to edit master title style</a:t>
            </a:r>
          </a:p>
        </p:txBody>
      </p:sp>
    </p:spTree>
    <p:extLst>
      <p:ext uri="{BB962C8B-B14F-4D97-AF65-F5344CB8AC3E}">
        <p14:creationId xmlns:p14="http://schemas.microsoft.com/office/powerpoint/2010/main" val="229685786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19A1FB-0A7F-F140-95B8-2C92F0A37E9B}"/>
              </a:ext>
            </a:extLst>
          </p:cNvPr>
          <p:cNvSpPr>
            <a:spLocks noGrp="1"/>
          </p:cNvSpPr>
          <p:nvPr>
            <p:ph type="sldNum" sz="quarter" idx="10"/>
          </p:nvPr>
        </p:nvSpPr>
        <p:spPr/>
        <p:txBody>
          <a:bodyPr/>
          <a:lstStyle/>
          <a:p>
            <a:fld id="{D8D877B3-D348-4611-9BDB-C5374591D951}" type="slidenum">
              <a:rPr lang="en-US" smtClean="0"/>
              <a:pPr/>
              <a:t>‹#›</a:t>
            </a:fld>
            <a:endParaRPr lang="en-US"/>
          </a:p>
        </p:txBody>
      </p:sp>
      <p:pic>
        <p:nvPicPr>
          <p:cNvPr id="4" name="Picture 3" descr="Image of laptop mock-up">
            <a:extLst>
              <a:ext uri="{FF2B5EF4-FFF2-40B4-BE49-F238E27FC236}">
                <a16:creationId xmlns:a16="http://schemas.microsoft.com/office/drawing/2014/main" id="{D1A2160B-B8CD-5443-BB54-0E2F00AA21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3536" y="1831343"/>
            <a:ext cx="6641556" cy="3899528"/>
          </a:xfrm>
          <a:prstGeom prst="rect">
            <a:avLst/>
          </a:prstGeom>
          <a:effectLst/>
        </p:spPr>
      </p:pic>
      <p:sp>
        <p:nvSpPr>
          <p:cNvPr id="5" name="Picture Placeholder 2">
            <a:extLst>
              <a:ext uri="{FF2B5EF4-FFF2-40B4-BE49-F238E27FC236}">
                <a16:creationId xmlns:a16="http://schemas.microsoft.com/office/drawing/2014/main" id="{56E88DFE-002A-8049-B241-5025E36E15A7}"/>
              </a:ext>
            </a:extLst>
          </p:cNvPr>
          <p:cNvSpPr>
            <a:spLocks noGrp="1"/>
          </p:cNvSpPr>
          <p:nvPr>
            <p:ph type="pic" sz="quarter" idx="12" hasCustomPrompt="1"/>
          </p:nvPr>
        </p:nvSpPr>
        <p:spPr>
          <a:xfrm>
            <a:off x="6151157" y="2075607"/>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Rectangle 5">
            <a:extLst>
              <a:ext uri="{FF2B5EF4-FFF2-40B4-BE49-F238E27FC236}">
                <a16:creationId xmlns:a16="http://schemas.microsoft.com/office/drawing/2014/main" id="{79ACFB90-CC80-6D43-96CE-3DF8647467A9}"/>
              </a:ext>
            </a:extLst>
          </p:cNvPr>
          <p:cNvSpPr/>
          <p:nvPr userDrawn="1"/>
        </p:nvSpPr>
        <p:spPr>
          <a:xfrm>
            <a:off x="8294358" y="537342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2B622DC2-7551-2B4C-BB06-B02F9F24D398}"/>
              </a:ext>
            </a:extLst>
          </p:cNvPr>
          <p:cNvSpPr>
            <a:spLocks noGrp="1"/>
          </p:cNvSpPr>
          <p:nvPr>
            <p:ph type="title" hasCustomPrompt="1"/>
          </p:nvPr>
        </p:nvSpPr>
        <p:spPr>
          <a:xfrm>
            <a:off x="1382268" y="2618190"/>
            <a:ext cx="4229100" cy="1621619"/>
          </a:xfrm>
        </p:spPr>
        <p:txBody>
          <a:bodyPr/>
          <a:lstStyle>
            <a:lvl1pPr>
              <a:defRPr sz="3600" spc="0"/>
            </a:lvl1pPr>
          </a:lstStyle>
          <a:p>
            <a:r>
              <a:rPr lang="en-US" dirty="0"/>
              <a:t>Click to edit master title style</a:t>
            </a:r>
          </a:p>
        </p:txBody>
      </p:sp>
      <p:sp>
        <p:nvSpPr>
          <p:cNvPr id="9" name="Media Placeholder 8" descr="Placeholder for image">
            <a:extLst>
              <a:ext uri="{FF2B5EF4-FFF2-40B4-BE49-F238E27FC236}">
                <a16:creationId xmlns:a16="http://schemas.microsoft.com/office/drawing/2014/main" id="{E6E8C861-DD8C-E746-A666-290916C14DF0}"/>
              </a:ext>
            </a:extLst>
          </p:cNvPr>
          <p:cNvSpPr>
            <a:spLocks noGrp="1"/>
          </p:cNvSpPr>
          <p:nvPr>
            <p:ph type="media" sz="quarter" idx="13"/>
          </p:nvPr>
        </p:nvSpPr>
        <p:spPr>
          <a:xfrm>
            <a:off x="6151156" y="2054225"/>
            <a:ext cx="5012143" cy="3194050"/>
          </a:xfrm>
        </p:spPr>
        <p:txBody>
          <a:bodyPr/>
          <a:lstStyle/>
          <a:p>
            <a:endParaRPr lang="en-GB" dirty="0"/>
          </a:p>
        </p:txBody>
      </p:sp>
    </p:spTree>
    <p:extLst>
      <p:ext uri="{BB962C8B-B14F-4D97-AF65-F5344CB8AC3E}">
        <p14:creationId xmlns:p14="http://schemas.microsoft.com/office/powerpoint/2010/main" val="23031600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957098" y="106731"/>
            <a:ext cx="4939393" cy="6858000"/>
          </a:xfrm>
          <a:prstGeom prst="rect">
            <a:avLst/>
          </a:prstGeom>
          <a:effectLst/>
        </p:spPr>
      </p:pic>
      <p:sp>
        <p:nvSpPr>
          <p:cNvPr id="11" name="Picture Placeholder 2"/>
          <p:cNvSpPr>
            <a:spLocks noGrp="1"/>
          </p:cNvSpPr>
          <p:nvPr>
            <p:ph type="pic" sz="quarter" idx="15" hasCustomPrompt="1"/>
          </p:nvPr>
        </p:nvSpPr>
        <p:spPr>
          <a:xfrm>
            <a:off x="6767585"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4" name="Title 4"/>
          <p:cNvSpPr>
            <a:spLocks noGrp="1"/>
          </p:cNvSpPr>
          <p:nvPr>
            <p:ph type="title" hasCustomPrompt="1"/>
          </p:nvPr>
        </p:nvSpPr>
        <p:spPr>
          <a:xfrm>
            <a:off x="1383799" y="2618190"/>
            <a:ext cx="4229100" cy="1621619"/>
          </a:xfrm>
        </p:spPr>
        <p:txBody>
          <a:bodyPr/>
          <a:lstStyle>
            <a:lvl1pPr>
              <a:defRPr sz="3600" spc="0"/>
            </a:lvl1pPr>
          </a:lstStyle>
          <a:p>
            <a:r>
              <a:rPr lang="en-US" dirty="0"/>
              <a:t>Click to edit master title style</a:t>
            </a:r>
          </a:p>
        </p:txBody>
      </p:sp>
    </p:spTree>
    <p:extLst>
      <p:ext uri="{BB962C8B-B14F-4D97-AF65-F5344CB8AC3E}">
        <p14:creationId xmlns:p14="http://schemas.microsoft.com/office/powerpoint/2010/main" val="91204874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40D45-F1B6-508C-CBDC-8EA30D25A43C}"/>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3" name="Footer Placeholder 2">
            <a:extLst>
              <a:ext uri="{FF2B5EF4-FFF2-40B4-BE49-F238E27FC236}">
                <a16:creationId xmlns:a16="http://schemas.microsoft.com/office/drawing/2014/main" id="{439C880E-18BF-B023-9721-E6278F88DC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7D4CC4-3839-2E26-4499-7C283B598AF2}"/>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2897964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3110D0-FC81-3D44-994F-898E864182BF}"/>
              </a:ext>
            </a:extLst>
          </p:cNvPr>
          <p:cNvSpPr>
            <a:spLocks noGrp="1"/>
          </p:cNvSpPr>
          <p:nvPr>
            <p:ph type="sldNum" sz="quarter" idx="10"/>
          </p:nvPr>
        </p:nvSpPr>
        <p:spPr/>
        <p:txBody>
          <a:bodyPr/>
          <a:lstStyle/>
          <a:p>
            <a:fld id="{D8D877B3-D348-4611-9BDB-C5374591D951}" type="slidenum">
              <a:rPr lang="en-US" smtClean="0"/>
              <a:pPr/>
              <a:t>‹#›</a:t>
            </a:fld>
            <a:endParaRPr lang="en-US"/>
          </a:p>
        </p:txBody>
      </p:sp>
      <p:pic>
        <p:nvPicPr>
          <p:cNvPr id="4" name="Picture 3" descr="Image of iPad in white mock up">
            <a:extLst>
              <a:ext uri="{FF2B5EF4-FFF2-40B4-BE49-F238E27FC236}">
                <a16:creationId xmlns:a16="http://schemas.microsoft.com/office/drawing/2014/main" id="{F4E1B110-AAEB-1844-BE62-84FF004483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957098" y="106731"/>
            <a:ext cx="4939393" cy="6858000"/>
          </a:xfrm>
          <a:prstGeom prst="rect">
            <a:avLst/>
          </a:prstGeom>
          <a:effectLst/>
        </p:spPr>
      </p:pic>
      <p:sp>
        <p:nvSpPr>
          <p:cNvPr id="5" name="Picture Placeholder 2">
            <a:extLst>
              <a:ext uri="{FF2B5EF4-FFF2-40B4-BE49-F238E27FC236}">
                <a16:creationId xmlns:a16="http://schemas.microsoft.com/office/drawing/2014/main" id="{124255FE-9337-FC47-BC92-B00EB5710280}"/>
              </a:ext>
            </a:extLst>
          </p:cNvPr>
          <p:cNvSpPr>
            <a:spLocks noGrp="1"/>
          </p:cNvSpPr>
          <p:nvPr>
            <p:ph type="pic" sz="quarter" idx="15" hasCustomPrompt="1"/>
          </p:nvPr>
        </p:nvSpPr>
        <p:spPr>
          <a:xfrm>
            <a:off x="6767585"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Title 4">
            <a:extLst>
              <a:ext uri="{FF2B5EF4-FFF2-40B4-BE49-F238E27FC236}">
                <a16:creationId xmlns:a16="http://schemas.microsoft.com/office/drawing/2014/main" id="{9C4571FD-8CB1-DB4E-B38F-CE462BC22339}"/>
              </a:ext>
            </a:extLst>
          </p:cNvPr>
          <p:cNvSpPr>
            <a:spLocks noGrp="1"/>
          </p:cNvSpPr>
          <p:nvPr>
            <p:ph type="title" hasCustomPrompt="1"/>
          </p:nvPr>
        </p:nvSpPr>
        <p:spPr>
          <a:xfrm>
            <a:off x="1383799" y="2618190"/>
            <a:ext cx="4229100" cy="1621619"/>
          </a:xfrm>
        </p:spPr>
        <p:txBody>
          <a:bodyPr/>
          <a:lstStyle>
            <a:lvl1pPr>
              <a:defRPr sz="3600" spc="0"/>
            </a:lvl1pPr>
          </a:lstStyle>
          <a:p>
            <a:r>
              <a:rPr lang="en-US" dirty="0"/>
              <a:t>Click to edit master title style</a:t>
            </a:r>
          </a:p>
        </p:txBody>
      </p:sp>
      <p:sp>
        <p:nvSpPr>
          <p:cNvPr id="8" name="Media Placeholder 7" descr="Placeholder for image">
            <a:extLst>
              <a:ext uri="{FF2B5EF4-FFF2-40B4-BE49-F238E27FC236}">
                <a16:creationId xmlns:a16="http://schemas.microsoft.com/office/drawing/2014/main" id="{DAE9DCE1-073F-3D4C-B222-6CA195B81B50}"/>
              </a:ext>
            </a:extLst>
          </p:cNvPr>
          <p:cNvSpPr>
            <a:spLocks noGrp="1"/>
          </p:cNvSpPr>
          <p:nvPr>
            <p:ph type="media" sz="quarter" idx="16"/>
          </p:nvPr>
        </p:nvSpPr>
        <p:spPr>
          <a:xfrm>
            <a:off x="6769100" y="1531938"/>
            <a:ext cx="5295900" cy="3989387"/>
          </a:xfrm>
        </p:spPr>
        <p:txBody>
          <a:bodyPr/>
          <a:lstStyle/>
          <a:p>
            <a:endParaRPr lang="en-GB"/>
          </a:p>
        </p:txBody>
      </p:sp>
    </p:spTree>
    <p:extLst>
      <p:ext uri="{BB962C8B-B14F-4D97-AF65-F5344CB8AC3E}">
        <p14:creationId xmlns:p14="http://schemas.microsoft.com/office/powerpoint/2010/main" val="2148581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F8590C"/>
        </a:solidFill>
        <a:effectLst/>
      </p:bgPr>
    </p:bg>
    <p:spTree>
      <p:nvGrpSpPr>
        <p:cNvPr id="1" name=""/>
        <p:cNvGrpSpPr/>
        <p:nvPr/>
      </p:nvGrpSpPr>
      <p:grpSpPr>
        <a:xfrm>
          <a:off x="0" y="0"/>
          <a:ext cx="0" cy="0"/>
          <a:chOff x="0" y="0"/>
          <a:chExt cx="0" cy="0"/>
        </a:xfrm>
      </p:grpSpPr>
      <p:sp>
        <p:nvSpPr>
          <p:cNvPr id="2" name="Rectangle 1" descr="Rectangle black colour in navy blue">
            <a:extLst>
              <a:ext uri="{FF2B5EF4-FFF2-40B4-BE49-F238E27FC236}">
                <a16:creationId xmlns:a16="http://schemas.microsoft.com/office/drawing/2014/main" id="{4BAB2AF0-4368-B544-93C7-9A61E48F3A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id-ID" sz="1351"/>
          </a:p>
        </p:txBody>
      </p:sp>
    </p:spTree>
    <p:extLst>
      <p:ext uri="{BB962C8B-B14F-4D97-AF65-F5344CB8AC3E}">
        <p14:creationId xmlns:p14="http://schemas.microsoft.com/office/powerpoint/2010/main" val="2435177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0000" y="4976160"/>
            <a:ext cx="3945480" cy="1136350"/>
          </a:xfrm>
          <a:prstGeom prst="rect">
            <a:avLst/>
          </a:prstGeom>
          <a:ln>
            <a:noFill/>
          </a:ln>
        </p:spPr>
        <p:txBody>
          <a:bodyPr anchor="t" anchorCtr="0">
            <a:normAutofit/>
          </a:bodyPr>
          <a:lstStyle>
            <a:lvl1pPr algn="l">
              <a:defRPr sz="4000" b="1" baseline="0">
                <a:solidFill>
                  <a:schemeClr val="tx2"/>
                </a:solidFill>
                <a:latin typeface="+mn-lt"/>
              </a:defRPr>
            </a:lvl1pPr>
          </a:lstStyle>
          <a:p>
            <a:r>
              <a:rPr lang="en-US" dirty="0"/>
              <a:t>Divider Title</a:t>
            </a:r>
            <a:br>
              <a:rPr lang="en-US" dirty="0"/>
            </a:br>
            <a:r>
              <a:rPr lang="en-US" dirty="0"/>
              <a:t>Second Line</a:t>
            </a:r>
            <a:endParaRPr lang="en-GB" dirty="0"/>
          </a:p>
        </p:txBody>
      </p:sp>
      <p:cxnSp>
        <p:nvCxnSpPr>
          <p:cNvPr id="7" name="Straight Connector 6"/>
          <p:cNvCxnSpPr/>
          <p:nvPr/>
        </p:nvCxnSpPr>
        <p:spPr>
          <a:xfrm>
            <a:off x="5242560" y="4976160"/>
            <a:ext cx="0" cy="113635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942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Placeholder 8">
            <a:extLst>
              <a:ext uri="{FF2B5EF4-FFF2-40B4-BE49-F238E27FC236}">
                <a16:creationId xmlns:a16="http://schemas.microsoft.com/office/drawing/2014/main" id="{810C9FB6-1552-3755-8222-622678CA1810}"/>
              </a:ext>
            </a:extLst>
          </p:cNvPr>
          <p:cNvSpPr>
            <a:spLocks noGrp="1"/>
          </p:cNvSpPr>
          <p:nvPr>
            <p:ph type="title"/>
          </p:nvPr>
        </p:nvSpPr>
        <p:spPr>
          <a:xfrm>
            <a:off x="5345722" y="1229391"/>
            <a:ext cx="5433646" cy="1325563"/>
          </a:xfrm>
          <a:prstGeom prst="rect">
            <a:avLst/>
          </a:prstGeom>
        </p:spPr>
        <p:txBody>
          <a:bodyPr vert="horz" lIns="91440" tIns="45720" rIns="91440" bIns="45720" rtlCol="0" anchor="ctr">
            <a:normAutofit/>
          </a:bodyPr>
          <a:lstStyle>
            <a:lvl1pPr>
              <a:defRPr sz="2400" b="1">
                <a:solidFill>
                  <a:srgbClr val="FF007E"/>
                </a:solidFill>
                <a:latin typeface="+mn-lt"/>
              </a:defRPr>
            </a:lvl1pPr>
          </a:lstStyle>
          <a:p>
            <a:r>
              <a:rPr lang="en-GB" dirty="0"/>
              <a:t>Click to edit Master title style</a:t>
            </a:r>
          </a:p>
        </p:txBody>
      </p:sp>
      <p:sp>
        <p:nvSpPr>
          <p:cNvPr id="3" name="Text Placeholder 16">
            <a:extLst>
              <a:ext uri="{FF2B5EF4-FFF2-40B4-BE49-F238E27FC236}">
                <a16:creationId xmlns:a16="http://schemas.microsoft.com/office/drawing/2014/main" id="{A83F4572-D008-A44D-346D-E4D35E2EBD9C}"/>
              </a:ext>
            </a:extLst>
          </p:cNvPr>
          <p:cNvSpPr>
            <a:spLocks noGrp="1"/>
          </p:cNvSpPr>
          <p:nvPr>
            <p:ph type="body" sz="quarter" idx="13"/>
          </p:nvPr>
        </p:nvSpPr>
        <p:spPr>
          <a:xfrm>
            <a:off x="5345722" y="2760134"/>
            <a:ext cx="5433646" cy="3555999"/>
          </a:xfrm>
          <a:prstGeom prst="rect">
            <a:avLst/>
          </a:prstGeom>
        </p:spPr>
        <p:txBody>
          <a:bodyPr/>
          <a:lstStyle>
            <a:lvl1pPr marL="0" indent="0">
              <a:buNone/>
              <a:defRPr sz="1600"/>
            </a:lvl1pPr>
          </a:lstStyle>
          <a:p>
            <a:pPr lvl="0"/>
            <a:r>
              <a:rPr lang="en-GB" dirty="0"/>
              <a:t>Click to edit Master text styles</a:t>
            </a:r>
          </a:p>
        </p:txBody>
      </p:sp>
    </p:spTree>
    <p:extLst>
      <p:ext uri="{BB962C8B-B14F-4D97-AF65-F5344CB8AC3E}">
        <p14:creationId xmlns:p14="http://schemas.microsoft.com/office/powerpoint/2010/main" val="3809672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20504-1DBD-E178-00EC-2F0B4E3C4D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07C12DC-9960-926F-223E-A64E47007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4A57127-6882-9049-BF39-D07BE454FF07}"/>
              </a:ext>
            </a:extLst>
          </p:cNvPr>
          <p:cNvSpPr>
            <a:spLocks noGrp="1"/>
          </p:cNvSpPr>
          <p:nvPr>
            <p:ph type="dt" sz="half" idx="10"/>
          </p:nvPr>
        </p:nvSpPr>
        <p:spPr/>
        <p:txBody>
          <a:bodyPr/>
          <a:lstStyle/>
          <a:p>
            <a:fld id="{57B337C4-645F-4759-B1AB-856A5112A3DD}" type="datetimeFigureOut">
              <a:rPr lang="en-GB" smtClean="0"/>
              <a:t>03/09/2025</a:t>
            </a:fld>
            <a:endParaRPr lang="en-GB"/>
          </a:p>
        </p:txBody>
      </p:sp>
      <p:sp>
        <p:nvSpPr>
          <p:cNvPr id="5" name="Footer Placeholder 4">
            <a:extLst>
              <a:ext uri="{FF2B5EF4-FFF2-40B4-BE49-F238E27FC236}">
                <a16:creationId xmlns:a16="http://schemas.microsoft.com/office/drawing/2014/main" id="{93EA4871-44BE-88B4-C824-47FE560DB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B6A4D-FF9F-2DF2-A64C-C5669CB6F3F4}"/>
              </a:ext>
            </a:extLst>
          </p:cNvPr>
          <p:cNvSpPr>
            <a:spLocks noGrp="1"/>
          </p:cNvSpPr>
          <p:nvPr>
            <p:ph type="sldNum" sz="quarter" idx="12"/>
          </p:nvPr>
        </p:nvSpPr>
        <p:spPr/>
        <p:txBody>
          <a:bodyPr/>
          <a:lstStyle/>
          <a:p>
            <a:fld id="{DBE755A5-E2C1-4AA0-8825-CDC028BAE63D}" type="slidenum">
              <a:rPr lang="en-GB" smtClean="0"/>
              <a:t>‹#›</a:t>
            </a:fld>
            <a:endParaRPr lang="en-GB"/>
          </a:p>
        </p:txBody>
      </p:sp>
    </p:spTree>
    <p:extLst>
      <p:ext uri="{BB962C8B-B14F-4D97-AF65-F5344CB8AC3E}">
        <p14:creationId xmlns:p14="http://schemas.microsoft.com/office/powerpoint/2010/main" val="1914140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8A01-9D13-2A60-F797-C6154D9AC717}"/>
              </a:ext>
            </a:extLst>
          </p:cNvPr>
          <p:cNvSpPr>
            <a:spLocks noGrp="1"/>
          </p:cNvSpPr>
          <p:nvPr>
            <p:ph type="ctrTitle"/>
          </p:nvPr>
        </p:nvSpPr>
        <p:spPr>
          <a:xfrm>
            <a:off x="826416" y="1637604"/>
            <a:ext cx="9144000" cy="2387600"/>
          </a:xfrm>
          <a:prstGeom prst="rect">
            <a:avLst/>
          </a:prstGeom>
        </p:spPr>
        <p:txBody>
          <a:bodyPr anchor="b"/>
          <a:lstStyle>
            <a:lvl1pPr algn="l">
              <a:defRPr sz="4800" b="1" i="0">
                <a:solidFill>
                  <a:srgbClr val="132156"/>
                </a:solidFill>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Subtitle 2">
            <a:extLst>
              <a:ext uri="{FF2B5EF4-FFF2-40B4-BE49-F238E27FC236}">
                <a16:creationId xmlns:a16="http://schemas.microsoft.com/office/drawing/2014/main" id="{276EA29D-9470-222C-CF3A-44D7A1A4976D}"/>
              </a:ext>
            </a:extLst>
          </p:cNvPr>
          <p:cNvSpPr>
            <a:spLocks noGrp="1"/>
          </p:cNvSpPr>
          <p:nvPr>
            <p:ph type="subTitle" idx="1"/>
          </p:nvPr>
        </p:nvSpPr>
        <p:spPr>
          <a:xfrm>
            <a:off x="911257" y="4025204"/>
            <a:ext cx="6168273" cy="690081"/>
          </a:xfrm>
          <a:prstGeom prst="rect">
            <a:avLst/>
          </a:prstGeom>
        </p:spPr>
        <p:txBody>
          <a:bodyPr/>
          <a:lstStyle>
            <a:lvl1pPr marL="0" indent="0" algn="l">
              <a:buNone/>
              <a:defRPr sz="3200" spc="90" baseline="0">
                <a:solidFill>
                  <a:srgbClr val="FF007E"/>
                </a:solidFill>
                <a:latin typeface="Tragic Marker"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cxnSp>
        <p:nvCxnSpPr>
          <p:cNvPr id="8" name="Straight Connector 7">
            <a:extLst>
              <a:ext uri="{FF2B5EF4-FFF2-40B4-BE49-F238E27FC236}">
                <a16:creationId xmlns:a16="http://schemas.microsoft.com/office/drawing/2014/main" id="{340B1259-D420-3F2D-2155-3A2DB74AF32D}"/>
              </a:ext>
            </a:extLst>
          </p:cNvPr>
          <p:cNvCxnSpPr>
            <a:cxnSpLocks/>
          </p:cNvCxnSpPr>
          <p:nvPr userDrawn="1"/>
        </p:nvCxnSpPr>
        <p:spPr>
          <a:xfrm>
            <a:off x="1014953" y="4819568"/>
            <a:ext cx="1980000" cy="0"/>
          </a:xfrm>
          <a:prstGeom prst="line">
            <a:avLst/>
          </a:prstGeom>
          <a:ln w="19050">
            <a:solidFill>
              <a:srgbClr val="1321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871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2C4B-B139-F673-FC7C-077C3A2888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BA5FBE8-D287-4B80-A198-AF81A31623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5E2426-A044-B9F1-E2BC-76C05425EB3E}"/>
              </a:ext>
            </a:extLst>
          </p:cNvPr>
          <p:cNvSpPr>
            <a:spLocks noGrp="1"/>
          </p:cNvSpPr>
          <p:nvPr>
            <p:ph type="dt" sz="half" idx="10"/>
          </p:nvPr>
        </p:nvSpPr>
        <p:spPr/>
        <p:txBody>
          <a:bodyPr/>
          <a:lstStyle/>
          <a:p>
            <a:fld id="{3C5AC39C-5FC9-47D6-82ED-A6E6874F78CE}" type="datetimeFigureOut">
              <a:rPr lang="en-GB" smtClean="0"/>
              <a:t>03/09/2025</a:t>
            </a:fld>
            <a:endParaRPr lang="en-GB"/>
          </a:p>
        </p:txBody>
      </p:sp>
      <p:sp>
        <p:nvSpPr>
          <p:cNvPr id="5" name="Footer Placeholder 4">
            <a:extLst>
              <a:ext uri="{FF2B5EF4-FFF2-40B4-BE49-F238E27FC236}">
                <a16:creationId xmlns:a16="http://schemas.microsoft.com/office/drawing/2014/main" id="{93BD095F-8AAE-E416-FBC0-B1622191C8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40DB96-4F58-4442-FF66-F9711B9FFC5A}"/>
              </a:ext>
            </a:extLst>
          </p:cNvPr>
          <p:cNvSpPr>
            <a:spLocks noGrp="1"/>
          </p:cNvSpPr>
          <p:nvPr>
            <p:ph type="sldNum" sz="quarter" idx="12"/>
          </p:nvPr>
        </p:nvSpPr>
        <p:spPr/>
        <p:txBody>
          <a:bodyPr/>
          <a:lstStyle/>
          <a:p>
            <a:fld id="{87EA88DD-C1E3-4180-B172-621A97A98D26}" type="slidenum">
              <a:rPr lang="en-GB" smtClean="0"/>
              <a:t>‹#›</a:t>
            </a:fld>
            <a:endParaRPr lang="en-GB"/>
          </a:p>
        </p:txBody>
      </p:sp>
    </p:spTree>
    <p:extLst>
      <p:ext uri="{BB962C8B-B14F-4D97-AF65-F5344CB8AC3E}">
        <p14:creationId xmlns:p14="http://schemas.microsoft.com/office/powerpoint/2010/main" val="8757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6A30-A9EB-1ACF-AB2B-1AB96528F5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F3907A8-495D-5559-1306-3953C81CA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62B19D-55F0-C256-3E07-62BEF0281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101855-4A4D-3D06-A744-289F94987D18}"/>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6" name="Footer Placeholder 5">
            <a:extLst>
              <a:ext uri="{FF2B5EF4-FFF2-40B4-BE49-F238E27FC236}">
                <a16:creationId xmlns:a16="http://schemas.microsoft.com/office/drawing/2014/main" id="{4ECE50CE-BEA8-079F-9684-F54368324A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F6CA33-BF35-6E45-BC60-339AFD5CA2AF}"/>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37659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94CC-342A-3590-DB7D-C025C6CA97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A3119A7-251F-B4A1-4B56-8188DEDF89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C000E6-5B0B-5B89-A849-FD26504F1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C189DC-D74E-06E9-DF32-226D3837253B}"/>
              </a:ext>
            </a:extLst>
          </p:cNvPr>
          <p:cNvSpPr>
            <a:spLocks noGrp="1"/>
          </p:cNvSpPr>
          <p:nvPr>
            <p:ph type="dt" sz="half" idx="10"/>
          </p:nvPr>
        </p:nvSpPr>
        <p:spPr/>
        <p:txBody>
          <a:bodyPr/>
          <a:lstStyle/>
          <a:p>
            <a:fld id="{F459B9E8-E84D-4414-A3AC-52B4E080D3E7}" type="datetimeFigureOut">
              <a:rPr lang="en-GB" smtClean="0"/>
              <a:t>03/09/2025</a:t>
            </a:fld>
            <a:endParaRPr lang="en-GB"/>
          </a:p>
        </p:txBody>
      </p:sp>
      <p:sp>
        <p:nvSpPr>
          <p:cNvPr id="6" name="Footer Placeholder 5">
            <a:extLst>
              <a:ext uri="{FF2B5EF4-FFF2-40B4-BE49-F238E27FC236}">
                <a16:creationId xmlns:a16="http://schemas.microsoft.com/office/drawing/2014/main" id="{21ED3575-0ECE-DB82-459C-125FF67547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A7990F-CA16-2737-3EDF-A519E1DEA925}"/>
              </a:ext>
            </a:extLst>
          </p:cNvPr>
          <p:cNvSpPr>
            <a:spLocks noGrp="1"/>
          </p:cNvSpPr>
          <p:nvPr>
            <p:ph type="sldNum" sz="quarter" idx="12"/>
          </p:nvPr>
        </p:nvSpPr>
        <p:spPr/>
        <p:txBody>
          <a:bodyPr/>
          <a:lstStyle/>
          <a:p>
            <a:fld id="{D1E035F2-809F-4FA6-A5B6-8E588924276E}" type="slidenum">
              <a:rPr lang="en-GB" smtClean="0"/>
              <a:t>‹#›</a:t>
            </a:fld>
            <a:endParaRPr lang="en-GB"/>
          </a:p>
        </p:txBody>
      </p:sp>
    </p:spTree>
    <p:extLst>
      <p:ext uri="{BB962C8B-B14F-4D97-AF65-F5344CB8AC3E}">
        <p14:creationId xmlns:p14="http://schemas.microsoft.com/office/powerpoint/2010/main" val="175803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theme" Target="../theme/theme2.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image" Target="../media/image1.png"/><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B0517-87D8-6B0F-D275-AF05AD46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E3B7E37-AE86-DAF6-6FB3-E8E21FEFD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7D27EB-9864-6C58-164F-6E4E32BA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59B9E8-E84D-4414-A3AC-52B4E080D3E7}" type="datetimeFigureOut">
              <a:rPr lang="en-GB" smtClean="0"/>
              <a:t>03/09/2025</a:t>
            </a:fld>
            <a:endParaRPr lang="en-GB"/>
          </a:p>
        </p:txBody>
      </p:sp>
      <p:sp>
        <p:nvSpPr>
          <p:cNvPr id="5" name="Footer Placeholder 4">
            <a:extLst>
              <a:ext uri="{FF2B5EF4-FFF2-40B4-BE49-F238E27FC236}">
                <a16:creationId xmlns:a16="http://schemas.microsoft.com/office/drawing/2014/main" id="{56A3F992-3DEC-81E1-918B-F9EE28A43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70F0BB-73B5-00A8-1CF6-CFAC55F6F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E035F2-809F-4FA6-A5B6-8E588924276E}" type="slidenum">
              <a:rPr lang="en-GB" smtClean="0"/>
              <a:t>‹#›</a:t>
            </a:fld>
            <a:endParaRPr lang="en-GB"/>
          </a:p>
        </p:txBody>
      </p:sp>
    </p:spTree>
    <p:extLst>
      <p:ext uri="{BB962C8B-B14F-4D97-AF65-F5344CB8AC3E}">
        <p14:creationId xmlns:p14="http://schemas.microsoft.com/office/powerpoint/2010/main" val="2688539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Goes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bg2">
                    <a:alpha val="70000"/>
                  </a:schemeClr>
                </a:solidFill>
                <a:latin typeface="Calibri" panose="020F0502020204030204" pitchFamily="34" charset="0"/>
                <a:ea typeface="Calibri" panose="020F0502020204030204" pitchFamily="34" charset="0"/>
                <a:cs typeface="Calibri" panose="020F050202020403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K College Logo in Pink on white background">
            <a:extLst>
              <a:ext uri="{FF2B5EF4-FFF2-40B4-BE49-F238E27FC236}">
                <a16:creationId xmlns:a16="http://schemas.microsoft.com/office/drawing/2014/main" id="{B830F629-ED82-6B10-DD64-24FAA033992C}"/>
              </a:ext>
            </a:extLst>
          </p:cNvPr>
          <p:cNvPicPr>
            <a:picLocks noChangeAspect="1"/>
          </p:cNvPicPr>
          <p:nvPr userDrawn="1"/>
        </p:nvPicPr>
        <p:blipFill>
          <a:blip r:embed="rId67" cstate="email">
            <a:extLst>
              <a:ext uri="{28A0092B-C50C-407E-A947-70E740481C1C}">
                <a14:useLocalDpi xmlns:a14="http://schemas.microsoft.com/office/drawing/2010/main"/>
              </a:ext>
            </a:extLst>
          </a:blip>
          <a:stretch>
            <a:fillRect/>
          </a:stretch>
        </p:blipFill>
        <p:spPr>
          <a:xfrm>
            <a:off x="96278" y="2922224"/>
            <a:ext cx="861600" cy="713342"/>
          </a:xfrm>
          <a:prstGeom prst="rect">
            <a:avLst/>
          </a:prstGeom>
        </p:spPr>
      </p:pic>
    </p:spTree>
    <p:extLst>
      <p:ext uri="{BB962C8B-B14F-4D97-AF65-F5344CB8AC3E}">
        <p14:creationId xmlns:p14="http://schemas.microsoft.com/office/powerpoint/2010/main" val="3770125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Lst>
  <p:hf hdr="0" ftr="0" dt="0"/>
  <p:txStyles>
    <p:titleStyle>
      <a:lvl1pPr algn="l" defTabSz="914318" rtl="0" eaLnBrk="1" latinLnBrk="0" hangingPunct="1">
        <a:lnSpc>
          <a:spcPct val="80000"/>
        </a:lnSpc>
        <a:spcBef>
          <a:spcPct val="0"/>
        </a:spcBef>
        <a:buNone/>
        <a:defRPr sz="4400" b="1" i="0" kern="1200" spc="-151" baseline="0">
          <a:solidFill>
            <a:srgbClr val="33333A"/>
          </a:solidFill>
          <a:latin typeface="Calibri" panose="020F0502020204030204" pitchFamily="34" charset="0"/>
          <a:ea typeface="+mj-ea"/>
          <a:cs typeface="Calibri" panose="020F0502020204030204" pitchFamily="34" charset="0"/>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0" i="0" kern="1200">
          <a:solidFill>
            <a:srgbClr val="33333A"/>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20000"/>
        </a:lnSpc>
        <a:spcBef>
          <a:spcPts val="499"/>
        </a:spcBef>
        <a:buFont typeface="Arial" panose="020B0604020202020204" pitchFamily="34" charset="0"/>
        <a:buNone/>
        <a:defRPr sz="2400" b="0" i="0" kern="1200">
          <a:solidFill>
            <a:srgbClr val="33333A"/>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2000" b="0" i="0" kern="1200">
          <a:solidFill>
            <a:srgbClr val="33333A"/>
          </a:solidFill>
          <a:latin typeface="Calibri" panose="020F0502020204030204" pitchFamily="34" charset="0"/>
          <a:ea typeface="+mn-ea"/>
          <a:cs typeface="Calibri" panose="020F050202020403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600" b="0" i="0" kern="1200">
          <a:solidFill>
            <a:srgbClr val="33333A"/>
          </a:solidFill>
          <a:latin typeface="Calibri" panose="020F0502020204030204" pitchFamily="34" charset="0"/>
          <a:ea typeface="+mn-ea"/>
          <a:cs typeface="Calibri" panose="020F050202020403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400" b="0" i="0" kern="1200" baseline="0">
          <a:solidFill>
            <a:srgbClr val="33333A"/>
          </a:solidFill>
          <a:latin typeface="Calibri" panose="020F0502020204030204" pitchFamily="34" charset="0"/>
          <a:ea typeface="+mn-ea"/>
          <a:cs typeface="Calibri" panose="020F050202020403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commons.wikimedia.org/wiki/File:Swiss_railway_clock.svg" TargetMode="Externa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ikifab.org/wiki/How_To_Make_A_Perfect_Study_Tab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8.png"/><Relationship Id="rId4" Type="http://schemas.openxmlformats.org/officeDocument/2006/relationships/hyperlink" Target="https://bismamisbah2.wordpress.com/2015/09/24/how-to-take-pretty-and-effective-notes-study-to-reach-that-a-and-organize-your-life-for-the-school-yea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Alevelteam@mkcollege.ac.uk"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30415-28A3-AEC2-830D-D0DCE1E5A459}"/>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72269"/>
          </a:xfrm>
          <a:prstGeom prst="rect">
            <a:avLst/>
          </a:prstGeom>
        </p:spPr>
      </p:pic>
      <p:sp>
        <p:nvSpPr>
          <p:cNvPr id="6" name="TextBox 5">
            <a:extLst>
              <a:ext uri="{FF2B5EF4-FFF2-40B4-BE49-F238E27FC236}">
                <a16:creationId xmlns:a16="http://schemas.microsoft.com/office/drawing/2014/main" id="{22D8A584-EFF6-5E08-F745-B5ADC33F8FF2}"/>
              </a:ext>
            </a:extLst>
          </p:cNvPr>
          <p:cNvSpPr txBox="1"/>
          <p:nvPr/>
        </p:nvSpPr>
        <p:spPr>
          <a:xfrm>
            <a:off x="320040" y="5372100"/>
            <a:ext cx="5086350" cy="1323439"/>
          </a:xfrm>
          <a:prstGeom prst="rect">
            <a:avLst/>
          </a:prstGeom>
          <a:noFill/>
        </p:spPr>
        <p:txBody>
          <a:bodyPr wrap="square" rtlCol="0">
            <a:spAutoFit/>
          </a:bodyPr>
          <a:lstStyle/>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MK College Sixth Form Induction</a:t>
            </a:r>
          </a:p>
        </p:txBody>
      </p:sp>
    </p:spTree>
    <p:extLst>
      <p:ext uri="{BB962C8B-B14F-4D97-AF65-F5344CB8AC3E}">
        <p14:creationId xmlns:p14="http://schemas.microsoft.com/office/powerpoint/2010/main" val="354764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sp>
        <p:nvSpPr>
          <p:cNvPr id="6" name="TextBox 5">
            <a:extLst>
              <a:ext uri="{FF2B5EF4-FFF2-40B4-BE49-F238E27FC236}">
                <a16:creationId xmlns:a16="http://schemas.microsoft.com/office/drawing/2014/main" id="{EC2AB0AA-4E2E-8579-FCEF-95BF3625F287}"/>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FF007E"/>
                </a:solidFill>
                <a:latin typeface="Calibri" panose="020F0502020204030204" pitchFamily="34" charset="0"/>
                <a:ea typeface="Calibri" panose="020F0502020204030204" pitchFamily="34" charset="0"/>
                <a:cs typeface="Calibri" panose="020F0502020204030204" pitchFamily="34" charset="0"/>
              </a:rPr>
              <a:t>Putting it all together</a:t>
            </a:r>
          </a:p>
        </p:txBody>
      </p:sp>
      <p:sp>
        <p:nvSpPr>
          <p:cNvPr id="3" name="Rectangle 3">
            <a:extLst>
              <a:ext uri="{FF2B5EF4-FFF2-40B4-BE49-F238E27FC236}">
                <a16:creationId xmlns:a16="http://schemas.microsoft.com/office/drawing/2014/main" id="{3A442C21-36C7-442F-7C00-2C11B41EACA4}"/>
              </a:ext>
            </a:extLst>
          </p:cNvPr>
          <p:cNvSpPr txBox="1">
            <a:spLocks noChangeArrowheads="1"/>
          </p:cNvSpPr>
          <p:nvPr/>
        </p:nvSpPr>
        <p:spPr>
          <a:xfrm>
            <a:off x="5466821" y="2491847"/>
            <a:ext cx="5319712" cy="2774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What strategies did you employ to deduce the answer?</a:t>
            </a:r>
          </a:p>
          <a:p>
            <a:r>
              <a:rPr lang="en-GB" altLang="en-US" dirty="0"/>
              <a:t>Does it matter if you didn’t quite get the right answer?</a:t>
            </a:r>
          </a:p>
          <a:p>
            <a:r>
              <a:rPr lang="en-GB" altLang="en-US" dirty="0"/>
              <a:t>How did you feel if the answer wasn’t immediately obvious?</a:t>
            </a:r>
          </a:p>
          <a:p>
            <a:pPr marL="0" indent="0">
              <a:buNone/>
            </a:pPr>
            <a:endParaRPr lang="en-GB" altLang="en-US" dirty="0"/>
          </a:p>
        </p:txBody>
      </p:sp>
    </p:spTree>
    <p:extLst>
      <p:ext uri="{BB962C8B-B14F-4D97-AF65-F5344CB8AC3E}">
        <p14:creationId xmlns:p14="http://schemas.microsoft.com/office/powerpoint/2010/main" val="2246944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05198-3FD0-FDAE-B7C9-C5D6A8D8A143}"/>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sp>
        <p:nvSpPr>
          <p:cNvPr id="6" name="TextBox 5">
            <a:extLst>
              <a:ext uri="{FF2B5EF4-FFF2-40B4-BE49-F238E27FC236}">
                <a16:creationId xmlns:a16="http://schemas.microsoft.com/office/drawing/2014/main" id="{AFFC3FE9-73D8-2B96-E90E-990D42EB4F1A}"/>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132156"/>
                </a:solidFill>
                <a:latin typeface="Calibri" panose="020F0502020204030204" pitchFamily="34" charset="0"/>
                <a:ea typeface="Calibri" panose="020F0502020204030204" pitchFamily="34" charset="0"/>
                <a:cs typeface="Calibri" panose="020F0502020204030204" pitchFamily="34" charset="0"/>
              </a:rPr>
              <a:t>Your learning</a:t>
            </a:r>
          </a:p>
        </p:txBody>
      </p:sp>
      <p:sp>
        <p:nvSpPr>
          <p:cNvPr id="2" name="Rectangle 3">
            <a:extLst>
              <a:ext uri="{FF2B5EF4-FFF2-40B4-BE49-F238E27FC236}">
                <a16:creationId xmlns:a16="http://schemas.microsoft.com/office/drawing/2014/main" id="{0EFD58E0-D59E-97C2-9042-0AED64ADFA5C}"/>
              </a:ext>
            </a:extLst>
          </p:cNvPr>
          <p:cNvSpPr txBox="1">
            <a:spLocks noChangeArrowheads="1"/>
          </p:cNvSpPr>
          <p:nvPr/>
        </p:nvSpPr>
        <p:spPr>
          <a:xfrm>
            <a:off x="5257800" y="2153306"/>
            <a:ext cx="6070600" cy="432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Have a look at the learning skills on the next slide.</a:t>
            </a:r>
          </a:p>
          <a:p>
            <a:r>
              <a:rPr lang="en-GB" altLang="en-US" dirty="0"/>
              <a:t>Discuss, with your group, which of the skills you used during this activity.</a:t>
            </a:r>
          </a:p>
          <a:p>
            <a:r>
              <a:rPr lang="en-GB" altLang="en-US" dirty="0"/>
              <a:t>Which of these skills are your strengths?</a:t>
            </a:r>
          </a:p>
          <a:p>
            <a:r>
              <a:rPr lang="en-GB" altLang="en-US" dirty="0"/>
              <a:t>And which do you need to develop?</a:t>
            </a:r>
          </a:p>
        </p:txBody>
      </p:sp>
    </p:spTree>
    <p:extLst>
      <p:ext uri="{BB962C8B-B14F-4D97-AF65-F5344CB8AC3E}">
        <p14:creationId xmlns:p14="http://schemas.microsoft.com/office/powerpoint/2010/main" val="34623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B12E4-6BBC-AD25-3047-13EA5E6B6B8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37172"/>
          </a:xfrm>
          <a:prstGeom prst="rect">
            <a:avLst/>
          </a:prstGeom>
        </p:spPr>
      </p:pic>
      <p:sp>
        <p:nvSpPr>
          <p:cNvPr id="13" name="Cloud 12">
            <a:extLst>
              <a:ext uri="{FF2B5EF4-FFF2-40B4-BE49-F238E27FC236}">
                <a16:creationId xmlns:a16="http://schemas.microsoft.com/office/drawing/2014/main" id="{9E8FD2EA-3B30-8890-FBFC-BE34E59F169B}"/>
              </a:ext>
            </a:extLst>
          </p:cNvPr>
          <p:cNvSpPr/>
          <p:nvPr/>
        </p:nvSpPr>
        <p:spPr>
          <a:xfrm>
            <a:off x="1539664" y="2507170"/>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Imitating</a:t>
            </a:r>
          </a:p>
        </p:txBody>
      </p:sp>
      <p:sp>
        <p:nvSpPr>
          <p:cNvPr id="14" name="Cloud 13">
            <a:extLst>
              <a:ext uri="{FF2B5EF4-FFF2-40B4-BE49-F238E27FC236}">
                <a16:creationId xmlns:a16="http://schemas.microsoft.com/office/drawing/2014/main" id="{E40E8629-86BB-0472-A5F2-4AFA0A913298}"/>
              </a:ext>
            </a:extLst>
          </p:cNvPr>
          <p:cNvSpPr/>
          <p:nvPr/>
        </p:nvSpPr>
        <p:spPr>
          <a:xfrm>
            <a:off x="827298" y="639297"/>
            <a:ext cx="2448983"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Collaboration</a:t>
            </a:r>
          </a:p>
        </p:txBody>
      </p:sp>
      <p:sp>
        <p:nvSpPr>
          <p:cNvPr id="15" name="Cloud 14">
            <a:extLst>
              <a:ext uri="{FF2B5EF4-FFF2-40B4-BE49-F238E27FC236}">
                <a16:creationId xmlns:a16="http://schemas.microsoft.com/office/drawing/2014/main" id="{EFF0FE8E-F462-3436-9177-4FCAE79EACF0}"/>
              </a:ext>
            </a:extLst>
          </p:cNvPr>
          <p:cNvSpPr/>
          <p:nvPr/>
        </p:nvSpPr>
        <p:spPr>
          <a:xfrm>
            <a:off x="3971925" y="190437"/>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Being absorbed</a:t>
            </a:r>
          </a:p>
        </p:txBody>
      </p:sp>
      <p:sp>
        <p:nvSpPr>
          <p:cNvPr id="16" name="Cloud 15">
            <a:extLst>
              <a:ext uri="{FF2B5EF4-FFF2-40B4-BE49-F238E27FC236}">
                <a16:creationId xmlns:a16="http://schemas.microsoft.com/office/drawing/2014/main" id="{9DB768CD-7141-5D17-9560-14D81257C4BF}"/>
              </a:ext>
            </a:extLst>
          </p:cNvPr>
          <p:cNvSpPr/>
          <p:nvPr/>
        </p:nvSpPr>
        <p:spPr>
          <a:xfrm>
            <a:off x="952171" y="4868385"/>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Managing distractions</a:t>
            </a:r>
          </a:p>
        </p:txBody>
      </p:sp>
      <p:sp>
        <p:nvSpPr>
          <p:cNvPr id="17" name="Cloud 16">
            <a:extLst>
              <a:ext uri="{FF2B5EF4-FFF2-40B4-BE49-F238E27FC236}">
                <a16:creationId xmlns:a16="http://schemas.microsoft.com/office/drawing/2014/main" id="{52561CD6-50B9-69B6-71EE-D8A1645FC655}"/>
              </a:ext>
            </a:extLst>
          </p:cNvPr>
          <p:cNvSpPr/>
          <p:nvPr/>
        </p:nvSpPr>
        <p:spPr>
          <a:xfrm>
            <a:off x="3177329" y="3961705"/>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Noticing</a:t>
            </a:r>
          </a:p>
        </p:txBody>
      </p:sp>
      <p:sp>
        <p:nvSpPr>
          <p:cNvPr id="18" name="Cloud 17">
            <a:extLst>
              <a:ext uri="{FF2B5EF4-FFF2-40B4-BE49-F238E27FC236}">
                <a16:creationId xmlns:a16="http://schemas.microsoft.com/office/drawing/2014/main" id="{09B74CFB-5A5E-D57F-50AC-64E5A0A21CCC}"/>
              </a:ext>
            </a:extLst>
          </p:cNvPr>
          <p:cNvSpPr/>
          <p:nvPr/>
        </p:nvSpPr>
        <p:spPr>
          <a:xfrm>
            <a:off x="8781522" y="286285"/>
            <a:ext cx="258318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Perseverance</a:t>
            </a:r>
          </a:p>
        </p:txBody>
      </p:sp>
      <p:sp>
        <p:nvSpPr>
          <p:cNvPr id="19" name="Cloud 18">
            <a:extLst>
              <a:ext uri="{FF2B5EF4-FFF2-40B4-BE49-F238E27FC236}">
                <a16:creationId xmlns:a16="http://schemas.microsoft.com/office/drawing/2014/main" id="{E94FB263-8A41-F919-04AC-0BDAAF2567E8}"/>
              </a:ext>
            </a:extLst>
          </p:cNvPr>
          <p:cNvSpPr/>
          <p:nvPr/>
        </p:nvSpPr>
        <p:spPr>
          <a:xfrm>
            <a:off x="7536711" y="4110420"/>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Questioning</a:t>
            </a:r>
          </a:p>
        </p:txBody>
      </p:sp>
      <p:sp>
        <p:nvSpPr>
          <p:cNvPr id="20" name="Cloud 19">
            <a:extLst>
              <a:ext uri="{FF2B5EF4-FFF2-40B4-BE49-F238E27FC236}">
                <a16:creationId xmlns:a16="http://schemas.microsoft.com/office/drawing/2014/main" id="{C160BB1F-60C4-3A4B-61C1-1FEDA370597A}"/>
              </a:ext>
            </a:extLst>
          </p:cNvPr>
          <p:cNvSpPr/>
          <p:nvPr/>
        </p:nvSpPr>
        <p:spPr>
          <a:xfrm>
            <a:off x="9838188" y="4704446"/>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Making links</a:t>
            </a:r>
          </a:p>
        </p:txBody>
      </p:sp>
      <p:sp>
        <p:nvSpPr>
          <p:cNvPr id="21" name="Cloud 20">
            <a:extLst>
              <a:ext uri="{FF2B5EF4-FFF2-40B4-BE49-F238E27FC236}">
                <a16:creationId xmlns:a16="http://schemas.microsoft.com/office/drawing/2014/main" id="{59282F69-B5E0-E879-3F77-0D25AB508301}"/>
              </a:ext>
            </a:extLst>
          </p:cNvPr>
          <p:cNvSpPr/>
          <p:nvPr/>
        </p:nvSpPr>
        <p:spPr>
          <a:xfrm>
            <a:off x="5046345" y="4841815"/>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Imagining</a:t>
            </a:r>
          </a:p>
        </p:txBody>
      </p:sp>
      <p:sp>
        <p:nvSpPr>
          <p:cNvPr id="22" name="Cloud 21">
            <a:extLst>
              <a:ext uri="{FF2B5EF4-FFF2-40B4-BE49-F238E27FC236}">
                <a16:creationId xmlns:a16="http://schemas.microsoft.com/office/drawing/2014/main" id="{AC478C37-1DD8-0DBD-5A1F-CCEF10E200D0}"/>
              </a:ext>
            </a:extLst>
          </p:cNvPr>
          <p:cNvSpPr/>
          <p:nvPr/>
        </p:nvSpPr>
        <p:spPr>
          <a:xfrm>
            <a:off x="6339591" y="467298"/>
            <a:ext cx="2148840" cy="1825783"/>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Reasoning</a:t>
            </a:r>
          </a:p>
        </p:txBody>
      </p:sp>
      <p:sp>
        <p:nvSpPr>
          <p:cNvPr id="23" name="Cloud 22">
            <a:extLst>
              <a:ext uri="{FF2B5EF4-FFF2-40B4-BE49-F238E27FC236}">
                <a16:creationId xmlns:a16="http://schemas.microsoft.com/office/drawing/2014/main" id="{3F77E327-7153-5688-A6E9-B6FF195EFE89}"/>
              </a:ext>
            </a:extLst>
          </p:cNvPr>
          <p:cNvSpPr/>
          <p:nvPr/>
        </p:nvSpPr>
        <p:spPr>
          <a:xfrm>
            <a:off x="4103579" y="2131371"/>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Planning</a:t>
            </a:r>
          </a:p>
        </p:txBody>
      </p:sp>
      <p:sp>
        <p:nvSpPr>
          <p:cNvPr id="24" name="Cloud 23">
            <a:extLst>
              <a:ext uri="{FF2B5EF4-FFF2-40B4-BE49-F238E27FC236}">
                <a16:creationId xmlns:a16="http://schemas.microsoft.com/office/drawing/2014/main" id="{FE9D6F5E-DD15-0BC2-AC7C-8096B113FAF5}"/>
              </a:ext>
            </a:extLst>
          </p:cNvPr>
          <p:cNvSpPr/>
          <p:nvPr/>
        </p:nvSpPr>
        <p:spPr>
          <a:xfrm>
            <a:off x="6865832" y="2350200"/>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Revising</a:t>
            </a:r>
          </a:p>
        </p:txBody>
      </p:sp>
      <p:sp>
        <p:nvSpPr>
          <p:cNvPr id="25" name="Cloud 24">
            <a:extLst>
              <a:ext uri="{FF2B5EF4-FFF2-40B4-BE49-F238E27FC236}">
                <a16:creationId xmlns:a16="http://schemas.microsoft.com/office/drawing/2014/main" id="{89559967-2BF7-7B8E-3ABC-AC7851F6169E}"/>
              </a:ext>
            </a:extLst>
          </p:cNvPr>
          <p:cNvSpPr/>
          <p:nvPr/>
        </p:nvSpPr>
        <p:spPr>
          <a:xfrm>
            <a:off x="9786119" y="2046505"/>
            <a:ext cx="2148840" cy="1760220"/>
          </a:xfrm>
          <a:prstGeom prst="cloud">
            <a:avLst/>
          </a:prstGeom>
          <a:solidFill>
            <a:srgbClr val="132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Listening</a:t>
            </a:r>
          </a:p>
        </p:txBody>
      </p:sp>
    </p:spTree>
    <p:extLst>
      <p:ext uri="{BB962C8B-B14F-4D97-AF65-F5344CB8AC3E}">
        <p14:creationId xmlns:p14="http://schemas.microsoft.com/office/powerpoint/2010/main" val="3371779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924136"/>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572250" y="1779955"/>
            <a:ext cx="4217670"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rPr>
              <a:t>Set yourself a target</a:t>
            </a:r>
          </a:p>
        </p:txBody>
      </p:sp>
      <p:sp>
        <p:nvSpPr>
          <p:cNvPr id="2" name="TextBox 1">
            <a:extLst>
              <a:ext uri="{FF2B5EF4-FFF2-40B4-BE49-F238E27FC236}">
                <a16:creationId xmlns:a16="http://schemas.microsoft.com/office/drawing/2014/main" id="{C3DE0D78-4136-34E0-DAEF-B6574F6B81CD}"/>
              </a:ext>
            </a:extLst>
          </p:cNvPr>
          <p:cNvSpPr txBox="1"/>
          <p:nvPr/>
        </p:nvSpPr>
        <p:spPr>
          <a:xfrm>
            <a:off x="1577340" y="4206240"/>
            <a:ext cx="9555480" cy="1569660"/>
          </a:xfrm>
          <a:prstGeom prst="rect">
            <a:avLst/>
          </a:prstGeom>
          <a:noFill/>
        </p:spPr>
        <p:txBody>
          <a:bodyPr wrap="square" lIns="91440" tIns="45720" rIns="91440" bIns="45720" rtlCol="0" anchor="t">
            <a:spAutoFit/>
          </a:bodyPr>
          <a:lstStyle/>
          <a:p>
            <a:r>
              <a:rPr lang="en-GB" sz="2400" dirty="0"/>
              <a:t>In your Independent Learning Plan, commit to the skills that you need to develop. Set these as specific targets for development and review them regularly both individually and with your subject lecturers / Progress Mentor as you develop.</a:t>
            </a:r>
          </a:p>
        </p:txBody>
      </p:sp>
    </p:spTree>
    <p:extLst>
      <p:ext uri="{BB962C8B-B14F-4D97-AF65-F5344CB8AC3E}">
        <p14:creationId xmlns:p14="http://schemas.microsoft.com/office/powerpoint/2010/main" val="2295447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4AF9-5FA8-11CC-DDA4-4073FDFDAD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EA9767-27AC-9E32-1CAC-01BC34D3E96A}"/>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72269"/>
          </a:xfrm>
          <a:prstGeom prst="rect">
            <a:avLst/>
          </a:prstGeom>
        </p:spPr>
      </p:pic>
      <p:sp>
        <p:nvSpPr>
          <p:cNvPr id="6" name="TextBox 5">
            <a:extLst>
              <a:ext uri="{FF2B5EF4-FFF2-40B4-BE49-F238E27FC236}">
                <a16:creationId xmlns:a16="http://schemas.microsoft.com/office/drawing/2014/main" id="{3BC2AAAE-B20B-9AAF-32B9-02E03C3AFA01}"/>
              </a:ext>
            </a:extLst>
          </p:cNvPr>
          <p:cNvSpPr txBox="1"/>
          <p:nvPr/>
        </p:nvSpPr>
        <p:spPr>
          <a:xfrm>
            <a:off x="330200" y="5516033"/>
            <a:ext cx="6236123" cy="707886"/>
          </a:xfrm>
          <a:prstGeom prst="rect">
            <a:avLst/>
          </a:prstGeom>
          <a:noFill/>
        </p:spPr>
        <p:txBody>
          <a:bodyPr wrap="square" rtlCol="0">
            <a:spAutoFit/>
          </a:bodyPr>
          <a:lstStyle/>
          <a:p>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Accessing your timetable</a:t>
            </a:r>
          </a:p>
        </p:txBody>
      </p:sp>
    </p:spTree>
    <p:extLst>
      <p:ext uri="{BB962C8B-B14F-4D97-AF65-F5344CB8AC3E}">
        <p14:creationId xmlns:p14="http://schemas.microsoft.com/office/powerpoint/2010/main" val="320433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8FA4F-EA11-5828-C4B9-307D996F23A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F742592C-6703-83C7-41AE-F36F1FA1B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9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71D836-8681-797C-AE49-E9148523833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BD830944-B49E-1E0B-69C9-632871D77E25}"/>
              </a:ext>
            </a:extLst>
          </p:cNvPr>
          <p:cNvSpPr>
            <a:spLocks noGrp="1"/>
          </p:cNvSpPr>
          <p:nvPr>
            <p:ph type="title"/>
          </p:nvPr>
        </p:nvSpPr>
        <p:spPr>
          <a:xfrm>
            <a:off x="1527173" y="606936"/>
            <a:ext cx="7562397" cy="1487862"/>
          </a:xfrm>
        </p:spPr>
        <p:txBody>
          <a:bodyPr/>
          <a:lstStyle/>
          <a:p>
            <a:r>
              <a:rPr lang="en-GB" dirty="0"/>
              <a:t>Login to the App &amp; Microsoft Teams</a:t>
            </a:r>
          </a:p>
        </p:txBody>
      </p:sp>
      <p:pic>
        <p:nvPicPr>
          <p:cNvPr id="6" name="Picture 5">
            <a:extLst>
              <a:ext uri="{FF2B5EF4-FFF2-40B4-BE49-F238E27FC236}">
                <a16:creationId xmlns:a16="http://schemas.microsoft.com/office/drawing/2014/main" id="{B7245DEA-2A90-1D1D-4816-210F377CECFB}"/>
              </a:ext>
            </a:extLst>
          </p:cNvPr>
          <p:cNvPicPr>
            <a:picLocks noChangeAspect="1"/>
          </p:cNvPicPr>
          <p:nvPr/>
        </p:nvPicPr>
        <p:blipFill>
          <a:blip r:embed="rId2"/>
          <a:stretch>
            <a:fillRect/>
          </a:stretch>
        </p:blipFill>
        <p:spPr>
          <a:xfrm>
            <a:off x="1920287" y="1993230"/>
            <a:ext cx="9525333" cy="2420802"/>
          </a:xfrm>
          <a:prstGeom prst="rect">
            <a:avLst/>
          </a:prstGeom>
        </p:spPr>
      </p:pic>
    </p:spTree>
    <p:extLst>
      <p:ext uri="{BB962C8B-B14F-4D97-AF65-F5344CB8AC3E}">
        <p14:creationId xmlns:p14="http://schemas.microsoft.com/office/powerpoint/2010/main" val="384919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F1D70F-FE0C-8378-0DB8-36DBDA17F9BE}"/>
              </a:ext>
            </a:extLst>
          </p:cNvPr>
          <p:cNvSpPr>
            <a:spLocks noGrp="1"/>
          </p:cNvSpPr>
          <p:nvPr>
            <p:ph type="sldNum" sz="quarter" idx="10"/>
          </p:nvPr>
        </p:nvSpPr>
        <p:spPr>
          <a:xfrm>
            <a:off x="235873" y="6418877"/>
            <a:ext cx="513735" cy="227164"/>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A screenshot of a computer program&#10;&#10;AI-generated content may be incorrect.">
            <a:extLst>
              <a:ext uri="{FF2B5EF4-FFF2-40B4-BE49-F238E27FC236}">
                <a16:creationId xmlns:a16="http://schemas.microsoft.com/office/drawing/2014/main" id="{EE44E09B-532F-BEA8-6904-262B93A5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86694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1A34E6-DD3F-20AD-46A1-7C291096C4B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359CB4BB-7AF1-944E-3280-EA74DC98AD6D}"/>
              </a:ext>
            </a:extLst>
          </p:cNvPr>
          <p:cNvSpPr>
            <a:spLocks noGrp="1"/>
          </p:cNvSpPr>
          <p:nvPr>
            <p:ph type="title"/>
          </p:nvPr>
        </p:nvSpPr>
        <p:spPr>
          <a:xfrm>
            <a:off x="1548946" y="383770"/>
            <a:ext cx="3683508" cy="1487862"/>
          </a:xfrm>
        </p:spPr>
        <p:txBody>
          <a:bodyPr/>
          <a:lstStyle/>
          <a:p>
            <a:r>
              <a:rPr lang="en-GB" dirty="0"/>
              <a:t>Timetables</a:t>
            </a:r>
          </a:p>
        </p:txBody>
      </p:sp>
      <p:sp>
        <p:nvSpPr>
          <p:cNvPr id="4" name="Text Placeholder 3">
            <a:extLst>
              <a:ext uri="{FF2B5EF4-FFF2-40B4-BE49-F238E27FC236}">
                <a16:creationId xmlns:a16="http://schemas.microsoft.com/office/drawing/2014/main" id="{0037732B-ADAE-29B5-507A-8E189703E0F1}"/>
              </a:ext>
            </a:extLst>
          </p:cNvPr>
          <p:cNvSpPr>
            <a:spLocks noGrp="1"/>
          </p:cNvSpPr>
          <p:nvPr>
            <p:ph type="body" sz="quarter" idx="12"/>
          </p:nvPr>
        </p:nvSpPr>
        <p:spPr>
          <a:xfrm>
            <a:off x="1548945" y="1515885"/>
            <a:ext cx="5983969" cy="4416425"/>
          </a:xfrm>
        </p:spPr>
        <p:txBody>
          <a:bodyPr>
            <a:normAutofit/>
          </a:bodyPr>
          <a:lstStyle/>
          <a:p>
            <a:r>
              <a:rPr lang="en-GB" sz="2400" dirty="0"/>
              <a:t>Timetables are available live on the MKC app.</a:t>
            </a:r>
          </a:p>
          <a:p>
            <a:endParaRPr lang="en-GB" sz="2400" dirty="0"/>
          </a:p>
          <a:p>
            <a:r>
              <a:rPr lang="en-GB" sz="2400" dirty="0"/>
              <a:t>They will change frequently over the next couple of weeks, so please check your timetables daily to ensure you know where you are going.</a:t>
            </a:r>
          </a:p>
        </p:txBody>
      </p:sp>
      <p:pic>
        <p:nvPicPr>
          <p:cNvPr id="1026" name="Picture 2" descr="My Calendar - Apps on Google Play">
            <a:extLst>
              <a:ext uri="{FF2B5EF4-FFF2-40B4-BE49-F238E27FC236}">
                <a16:creationId xmlns:a16="http://schemas.microsoft.com/office/drawing/2014/main" id="{B1E189AA-9534-7B08-7A34-797D59FCA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9228" y="1404256"/>
            <a:ext cx="3842657" cy="3842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73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E1C2-D558-9B31-AEC5-A457F141A0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A81E8-E061-BD19-E189-63FE03ECDCC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2A77A89-DC21-E488-533C-00AC2098A856}"/>
              </a:ext>
            </a:extLst>
          </p:cNvPr>
          <p:cNvPicPr>
            <a:picLocks noChangeAspect="1"/>
          </p:cNvPicPr>
          <p:nvPr/>
        </p:nvPicPr>
        <p:blipFill>
          <a:blip r:embed="rId2"/>
          <a:stretch>
            <a:fillRect/>
          </a:stretch>
        </p:blipFill>
        <p:spPr>
          <a:xfrm>
            <a:off x="1092132" y="42705"/>
            <a:ext cx="5102357" cy="6772589"/>
          </a:xfrm>
          <a:prstGeom prst="rect">
            <a:avLst/>
          </a:prstGeom>
        </p:spPr>
      </p:pic>
      <p:pic>
        <p:nvPicPr>
          <p:cNvPr id="10" name="Picture 9">
            <a:extLst>
              <a:ext uri="{FF2B5EF4-FFF2-40B4-BE49-F238E27FC236}">
                <a16:creationId xmlns:a16="http://schemas.microsoft.com/office/drawing/2014/main" id="{3E02D815-3A01-2E7A-BE73-41BECE35BD1E}"/>
              </a:ext>
            </a:extLst>
          </p:cNvPr>
          <p:cNvPicPr>
            <a:picLocks noChangeAspect="1"/>
          </p:cNvPicPr>
          <p:nvPr/>
        </p:nvPicPr>
        <p:blipFill>
          <a:blip r:embed="rId3"/>
          <a:stretch>
            <a:fillRect/>
          </a:stretch>
        </p:blipFill>
        <p:spPr>
          <a:xfrm>
            <a:off x="7074041" y="123835"/>
            <a:ext cx="4868506" cy="6520669"/>
          </a:xfrm>
          <a:prstGeom prst="rect">
            <a:avLst/>
          </a:prstGeom>
        </p:spPr>
      </p:pic>
      <p:cxnSp>
        <p:nvCxnSpPr>
          <p:cNvPr id="12" name="Straight Connector 11">
            <a:extLst>
              <a:ext uri="{FF2B5EF4-FFF2-40B4-BE49-F238E27FC236}">
                <a16:creationId xmlns:a16="http://schemas.microsoft.com/office/drawing/2014/main" id="{E30F9C3A-5FF4-4DEA-E1FA-0A1FF55B1659}"/>
              </a:ext>
            </a:extLst>
          </p:cNvPr>
          <p:cNvCxnSpPr/>
          <p:nvPr/>
        </p:nvCxnSpPr>
        <p:spPr>
          <a:xfrm>
            <a:off x="6662057" y="1256044"/>
            <a:ext cx="0" cy="43107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25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4EE9E-27F3-C808-AAA6-8F8BCC1681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D2D285-42C1-AAAF-79A0-8FC87CABA581}"/>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pic>
        <p:nvPicPr>
          <p:cNvPr id="8" name="Picture 7">
            <a:extLst>
              <a:ext uri="{FF2B5EF4-FFF2-40B4-BE49-F238E27FC236}">
                <a16:creationId xmlns:a16="http://schemas.microsoft.com/office/drawing/2014/main" id="{ADA3147E-393D-B2A9-1C7E-E0E3D7BA3059}"/>
              </a:ext>
            </a:extLst>
          </p:cNvPr>
          <p:cNvPicPr>
            <a:picLocks noChangeAspect="1"/>
          </p:cNvPicPr>
          <p:nvPr/>
        </p:nvPicPr>
        <p:blipFill>
          <a:blip r:embed="rId3"/>
          <a:stretch>
            <a:fillRect/>
          </a:stretch>
        </p:blipFill>
        <p:spPr>
          <a:xfrm>
            <a:off x="5880872" y="1359782"/>
            <a:ext cx="5052498" cy="5082980"/>
          </a:xfrm>
          <a:prstGeom prst="rect">
            <a:avLst/>
          </a:prstGeom>
        </p:spPr>
      </p:pic>
    </p:spTree>
    <p:extLst>
      <p:ext uri="{BB962C8B-B14F-4D97-AF65-F5344CB8AC3E}">
        <p14:creationId xmlns:p14="http://schemas.microsoft.com/office/powerpoint/2010/main" val="3426305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961C-B201-67A0-B2ED-14719CE341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4E88E8-1450-EDD5-3B58-7B0CB6B34E9B}"/>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sp>
        <p:nvSpPr>
          <p:cNvPr id="6" name="TextBox 5">
            <a:extLst>
              <a:ext uri="{FF2B5EF4-FFF2-40B4-BE49-F238E27FC236}">
                <a16:creationId xmlns:a16="http://schemas.microsoft.com/office/drawing/2014/main" id="{EF615385-145A-3E98-E99E-D5E1998653DE}"/>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FF007E"/>
                </a:solidFill>
                <a:latin typeface="Calibri" panose="020F0502020204030204" pitchFamily="34" charset="0"/>
                <a:ea typeface="Calibri" panose="020F0502020204030204" pitchFamily="34" charset="0"/>
                <a:cs typeface="Calibri" panose="020F0502020204030204" pitchFamily="34" charset="0"/>
              </a:rPr>
              <a:t>Join the Sixth Form Teams Page</a:t>
            </a:r>
          </a:p>
        </p:txBody>
      </p:sp>
      <p:sp>
        <p:nvSpPr>
          <p:cNvPr id="3" name="Rectangle 3">
            <a:extLst>
              <a:ext uri="{FF2B5EF4-FFF2-40B4-BE49-F238E27FC236}">
                <a16:creationId xmlns:a16="http://schemas.microsoft.com/office/drawing/2014/main" id="{9B628300-0777-6CA6-4545-991F8360AC89}"/>
              </a:ext>
            </a:extLst>
          </p:cNvPr>
          <p:cNvSpPr txBox="1">
            <a:spLocks noChangeArrowheads="1"/>
          </p:cNvSpPr>
          <p:nvPr/>
        </p:nvSpPr>
        <p:spPr>
          <a:xfrm>
            <a:off x="5466821" y="2491847"/>
            <a:ext cx="5319712" cy="2774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Open Teams</a:t>
            </a:r>
          </a:p>
          <a:p>
            <a:r>
              <a:rPr lang="en-GB" altLang="en-US" dirty="0"/>
              <a:t>In the Teams tab, click:</a:t>
            </a:r>
          </a:p>
          <a:p>
            <a:endParaRPr lang="en-GB" altLang="en-US" dirty="0"/>
          </a:p>
          <a:p>
            <a:r>
              <a:rPr lang="en-GB" altLang="en-US" dirty="0"/>
              <a:t>Select ‘Join Team’</a:t>
            </a:r>
          </a:p>
          <a:p>
            <a:r>
              <a:rPr lang="en-GB" altLang="en-US" dirty="0"/>
              <a:t>Enter the code: </a:t>
            </a:r>
            <a:r>
              <a:rPr lang="en-GB" b="1" dirty="0"/>
              <a:t>z5vxsdq</a:t>
            </a:r>
            <a:endParaRPr lang="en-GB" altLang="en-US" b="1" dirty="0"/>
          </a:p>
          <a:p>
            <a:pPr marL="0" indent="0">
              <a:buNone/>
            </a:pPr>
            <a:endParaRPr lang="en-GB" altLang="en-US" dirty="0"/>
          </a:p>
        </p:txBody>
      </p:sp>
      <p:pic>
        <p:nvPicPr>
          <p:cNvPr id="4" name="Picture 3">
            <a:extLst>
              <a:ext uri="{FF2B5EF4-FFF2-40B4-BE49-F238E27FC236}">
                <a16:creationId xmlns:a16="http://schemas.microsoft.com/office/drawing/2014/main" id="{C64DD4A9-C7D8-E53F-5821-7ECE8ABA8865}"/>
              </a:ext>
            </a:extLst>
          </p:cNvPr>
          <p:cNvPicPr>
            <a:picLocks noChangeAspect="1"/>
          </p:cNvPicPr>
          <p:nvPr/>
        </p:nvPicPr>
        <p:blipFill>
          <a:blip r:embed="rId3"/>
          <a:stretch>
            <a:fillRect/>
          </a:stretch>
        </p:blipFill>
        <p:spPr>
          <a:xfrm>
            <a:off x="6670381" y="3364248"/>
            <a:ext cx="3243383" cy="682817"/>
          </a:xfrm>
          <a:prstGeom prst="rect">
            <a:avLst/>
          </a:prstGeom>
        </p:spPr>
      </p:pic>
      <p:pic>
        <p:nvPicPr>
          <p:cNvPr id="3074" name="Picture 2" descr="Using a collaboration tool (i.e. Teams) as your phone system. Why and  alternatives! - Horizone Limited">
            <a:extLst>
              <a:ext uri="{FF2B5EF4-FFF2-40B4-BE49-F238E27FC236}">
                <a16:creationId xmlns:a16="http://schemas.microsoft.com/office/drawing/2014/main" id="{1DDB5512-8246-EDA4-D782-8A2BB7CBA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743" y="4979246"/>
            <a:ext cx="2065867" cy="206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5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30415-28A3-AEC2-830D-D0DCE1E5A459}"/>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72269"/>
          </a:xfrm>
          <a:prstGeom prst="rect">
            <a:avLst/>
          </a:prstGeom>
        </p:spPr>
      </p:pic>
      <p:sp>
        <p:nvSpPr>
          <p:cNvPr id="6" name="TextBox 5">
            <a:extLst>
              <a:ext uri="{FF2B5EF4-FFF2-40B4-BE49-F238E27FC236}">
                <a16:creationId xmlns:a16="http://schemas.microsoft.com/office/drawing/2014/main" id="{22D8A584-EFF6-5E08-F745-B5ADC33F8FF2}"/>
              </a:ext>
            </a:extLst>
          </p:cNvPr>
          <p:cNvSpPr txBox="1"/>
          <p:nvPr/>
        </p:nvSpPr>
        <p:spPr>
          <a:xfrm>
            <a:off x="470747" y="5533814"/>
            <a:ext cx="5308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Sixth Form Mindset</a:t>
            </a:r>
          </a:p>
        </p:txBody>
      </p:sp>
    </p:spTree>
    <p:extLst>
      <p:ext uri="{BB962C8B-B14F-4D97-AF65-F5344CB8AC3E}">
        <p14:creationId xmlns:p14="http://schemas.microsoft.com/office/powerpoint/2010/main" val="96237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527A-80B8-D49C-D923-B8188A0B064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C9483D-6ADC-206B-CFCE-152AC41352F7}"/>
              </a:ext>
            </a:extLst>
          </p:cNvPr>
          <p:cNvSpPr>
            <a:spLocks noGrp="1"/>
          </p:cNvSpPr>
          <p:nvPr>
            <p:ph idx="1"/>
          </p:nvPr>
        </p:nvSpPr>
        <p:spPr/>
        <p:txBody>
          <a:bodyPr/>
          <a:lstStyle/>
          <a:p>
            <a:endParaRPr lang="en-GB"/>
          </a:p>
        </p:txBody>
      </p:sp>
      <p:pic>
        <p:nvPicPr>
          <p:cNvPr id="2056" name="Picture 8" descr="5,700+ Starting A New Journey Stock Photos, Pictures &amp; Royalty-Free Images  - iStock">
            <a:extLst>
              <a:ext uri="{FF2B5EF4-FFF2-40B4-BE49-F238E27FC236}">
                <a16:creationId xmlns:a16="http://schemas.microsoft.com/office/drawing/2014/main" id="{0FBFD6D9-D7B3-748B-6A44-6D6397214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4" y="-89408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41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2687C8F7-99A2-971E-1EE8-344A49BF6545}"/>
              </a:ext>
            </a:extLst>
          </p:cNvPr>
          <p:cNvPicPr>
            <a:picLocks noChangeAspect="1"/>
          </p:cNvPicPr>
          <p:nvPr/>
        </p:nvPicPr>
        <p:blipFill>
          <a:blip r:embed="rId3"/>
          <a:stretch>
            <a:fillRect/>
          </a:stretch>
        </p:blipFill>
        <p:spPr>
          <a:xfrm>
            <a:off x="2187128" y="1690688"/>
            <a:ext cx="8438601" cy="5001941"/>
          </a:xfrm>
          <a:prstGeom prst="rect">
            <a:avLst/>
          </a:prstGeom>
        </p:spPr>
      </p:pic>
      <p:sp>
        <p:nvSpPr>
          <p:cNvPr id="5" name="TextBox 4">
            <a:extLst>
              <a:ext uri="{FF2B5EF4-FFF2-40B4-BE49-F238E27FC236}">
                <a16:creationId xmlns:a16="http://schemas.microsoft.com/office/drawing/2014/main" id="{4B7066CA-A0A4-6151-B2EB-F6217FB3769D}"/>
              </a:ext>
            </a:extLst>
          </p:cNvPr>
          <p:cNvSpPr txBox="1"/>
          <p:nvPr/>
        </p:nvSpPr>
        <p:spPr>
          <a:xfrm>
            <a:off x="544749" y="226979"/>
            <a:ext cx="6160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Aptos" panose="02110004020202020204"/>
                <a:ea typeface="+mn-ea"/>
                <a:cs typeface="+mn-cs"/>
              </a:rPr>
              <a:t>The Rocky Road</a:t>
            </a:r>
          </a:p>
        </p:txBody>
      </p:sp>
      <p:sp>
        <p:nvSpPr>
          <p:cNvPr id="6" name="Rectangle 5">
            <a:extLst>
              <a:ext uri="{FF2B5EF4-FFF2-40B4-BE49-F238E27FC236}">
                <a16:creationId xmlns:a16="http://schemas.microsoft.com/office/drawing/2014/main" id="{856A0C1C-BED3-87EB-10D9-49EB0B6410BE}"/>
              </a:ext>
            </a:extLst>
          </p:cNvPr>
          <p:cNvSpPr/>
          <p:nvPr/>
        </p:nvSpPr>
        <p:spPr>
          <a:xfrm>
            <a:off x="2341123" y="4273685"/>
            <a:ext cx="8197175" cy="2357336"/>
          </a:xfrm>
          <a:prstGeom prst="rect">
            <a:avLst/>
          </a:prstGeom>
          <a:solidFill>
            <a:srgbClr val="FF0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Aptos" panose="02110004020202020204"/>
                <a:ea typeface="+mn-ea"/>
                <a:cs typeface="+mn-cs"/>
              </a:rPr>
              <a:t>The reality</a:t>
            </a:r>
          </a:p>
        </p:txBody>
      </p:sp>
      <p:sp>
        <p:nvSpPr>
          <p:cNvPr id="10" name="Rectangle 9">
            <a:extLst>
              <a:ext uri="{FF2B5EF4-FFF2-40B4-BE49-F238E27FC236}">
                <a16:creationId xmlns:a16="http://schemas.microsoft.com/office/drawing/2014/main" id="{E9414861-96EE-1500-96C6-E295C50644C6}"/>
              </a:ext>
            </a:extLst>
          </p:cNvPr>
          <p:cNvSpPr/>
          <p:nvPr/>
        </p:nvSpPr>
        <p:spPr>
          <a:xfrm>
            <a:off x="2516221" y="1887166"/>
            <a:ext cx="1913107" cy="4863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Your plan</a:t>
            </a:r>
          </a:p>
        </p:txBody>
      </p:sp>
    </p:spTree>
    <p:extLst>
      <p:ext uri="{BB962C8B-B14F-4D97-AF65-F5344CB8AC3E}">
        <p14:creationId xmlns:p14="http://schemas.microsoft.com/office/powerpoint/2010/main" val="330573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17248-FD56-40D8-A9EC-F9BFF42ED216}"/>
              </a:ext>
            </a:extLst>
          </p:cNvPr>
          <p:cNvSpPr txBox="1"/>
          <p:nvPr/>
        </p:nvSpPr>
        <p:spPr>
          <a:xfrm>
            <a:off x="6438900" y="2817509"/>
            <a:ext cx="4178300" cy="206210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Achieved a grade</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prstClr val="white"/>
                </a:solidFill>
                <a:effectLst/>
                <a:uLnTx/>
                <a:uFillTx/>
                <a:latin typeface="Calibri" panose="020F0502020204030204"/>
                <a:ea typeface="+mn-ea"/>
                <a:cs typeface="Calibri"/>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 A level English Language</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FEA67679-4DFA-4FE7-8BC1-863FD63DE9BA}"/>
              </a:ext>
            </a:extLst>
          </p:cNvPr>
          <p:cNvSpPr txBox="1"/>
          <p:nvPr/>
        </p:nvSpPr>
        <p:spPr>
          <a:xfrm>
            <a:off x="990600" y="2817509"/>
            <a:ext cx="4178300" cy="206210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Achieved a grade</a:t>
            </a:r>
            <a:endParaRPr kumimoji="0" lang="en-GB" sz="115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prstClr val="white"/>
                </a:solidFill>
                <a:effectLst/>
                <a:uLnTx/>
                <a:uFillTx/>
                <a:latin typeface="Calibri" panose="020F0502020204030204"/>
                <a:ea typeface="+mn-ea"/>
                <a:cs typeface="Calibri"/>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 A level English Language</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03108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A67679-4DFA-4FE7-8BC1-863FD63DE9BA}"/>
              </a:ext>
            </a:extLst>
          </p:cNvPr>
          <p:cNvSpPr txBox="1"/>
          <p:nvPr/>
        </p:nvSpPr>
        <p:spPr>
          <a:xfrm>
            <a:off x="957943" y="3198509"/>
            <a:ext cx="4178300" cy="138499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 her GCSEs, she had achieved the equivalent of mostly grade 7s and 8s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70CE7E0A-0579-4747-9520-04EB9713F190}"/>
              </a:ext>
            </a:extLst>
          </p:cNvPr>
          <p:cNvSpPr txBox="1"/>
          <p:nvPr/>
        </p:nvSpPr>
        <p:spPr>
          <a:xfrm>
            <a:off x="6444343" y="3198509"/>
            <a:ext cx="4178300" cy="138499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 her GCSEs, she had achieved the equivalent of mostly grade 4s and 5s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1982471" y="3597881"/>
            <a:ext cx="82270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There was something about the habits, routines, attitudes and approaches to study that separated them.</a:t>
            </a:r>
          </a:p>
        </p:txBody>
      </p:sp>
    </p:spTree>
    <p:extLst>
      <p:ext uri="{BB962C8B-B14F-4D97-AF65-F5344CB8AC3E}">
        <p14:creationId xmlns:p14="http://schemas.microsoft.com/office/powerpoint/2010/main" val="579555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2847341" y="2362518"/>
            <a:ext cx="1864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Haphazard</a:t>
            </a:r>
          </a:p>
        </p:txBody>
      </p:sp>
      <p:sp>
        <p:nvSpPr>
          <p:cNvPr id="8" name="TextBox 7">
            <a:extLst>
              <a:ext uri="{FF2B5EF4-FFF2-40B4-BE49-F238E27FC236}">
                <a16:creationId xmlns:a16="http://schemas.microsoft.com/office/drawing/2014/main" id="{5C617248-FD56-40D8-A9EC-F9BFF42ED216}"/>
              </a:ext>
            </a:extLst>
          </p:cNvPr>
          <p:cNvSpPr txBox="1"/>
          <p:nvPr/>
        </p:nvSpPr>
        <p:spPr>
          <a:xfrm>
            <a:off x="7480300" y="2368252"/>
            <a:ext cx="1534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Tidiness</a:t>
            </a:r>
          </a:p>
        </p:txBody>
      </p:sp>
      <p:sp>
        <p:nvSpPr>
          <p:cNvPr id="9" name="TextBox 8">
            <a:extLst>
              <a:ext uri="{FF2B5EF4-FFF2-40B4-BE49-F238E27FC236}">
                <a16:creationId xmlns:a16="http://schemas.microsoft.com/office/drawing/2014/main" id="{6BF19B6D-7A5A-44F9-ADF0-E7F8D89A3A44}"/>
              </a:ext>
            </a:extLst>
          </p:cNvPr>
          <p:cNvSpPr txBox="1"/>
          <p:nvPr/>
        </p:nvSpPr>
        <p:spPr>
          <a:xfrm>
            <a:off x="6443980" y="3379620"/>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Organised learning materials / notes</a:t>
            </a:r>
          </a:p>
        </p:txBody>
      </p:sp>
      <p:sp>
        <p:nvSpPr>
          <p:cNvPr id="11" name="TextBox 10">
            <a:extLst>
              <a:ext uri="{FF2B5EF4-FFF2-40B4-BE49-F238E27FC236}">
                <a16:creationId xmlns:a16="http://schemas.microsoft.com/office/drawing/2014/main" id="{C8B51CA8-7B8E-426A-89A9-49D71EB9D3A5}"/>
              </a:ext>
            </a:extLst>
          </p:cNvPr>
          <p:cNvSpPr txBox="1"/>
          <p:nvPr/>
        </p:nvSpPr>
        <p:spPr>
          <a:xfrm>
            <a:off x="1174750" y="3355975"/>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Materials were ‘thrown together’</a:t>
            </a:r>
          </a:p>
        </p:txBody>
      </p:sp>
      <p:sp>
        <p:nvSpPr>
          <p:cNvPr id="12" name="TextBox 11">
            <a:extLst>
              <a:ext uri="{FF2B5EF4-FFF2-40B4-BE49-F238E27FC236}">
                <a16:creationId xmlns:a16="http://schemas.microsoft.com/office/drawing/2014/main" id="{EE061B32-AFCB-4C3E-A77D-0F34A08358CC}"/>
              </a:ext>
            </a:extLst>
          </p:cNvPr>
          <p:cNvSpPr txBox="1"/>
          <p:nvPr/>
        </p:nvSpPr>
        <p:spPr>
          <a:xfrm>
            <a:off x="957035" y="4814660"/>
            <a:ext cx="4178300"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Often had to borrow a pen</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2E767E7C-CEE3-4BDE-8546-BF48AF1DAE16}"/>
              </a:ext>
            </a:extLst>
          </p:cNvPr>
          <p:cNvSpPr txBox="1"/>
          <p:nvPr/>
        </p:nvSpPr>
        <p:spPr>
          <a:xfrm>
            <a:off x="6976835" y="4673146"/>
            <a:ext cx="41783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Always had the right learning materials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6088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1831340" y="2224645"/>
            <a:ext cx="39598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Good attendance but  satisfactory punctuality</a:t>
            </a:r>
          </a:p>
        </p:txBody>
      </p:sp>
      <p:sp>
        <p:nvSpPr>
          <p:cNvPr id="10" name="TextBox 9">
            <a:extLst>
              <a:ext uri="{FF2B5EF4-FFF2-40B4-BE49-F238E27FC236}">
                <a16:creationId xmlns:a16="http://schemas.microsoft.com/office/drawing/2014/main" id="{6479B6F0-15D4-48A0-BE1E-A80DAC26ABFA}"/>
              </a:ext>
            </a:extLst>
          </p:cNvPr>
          <p:cNvSpPr txBox="1"/>
          <p:nvPr/>
        </p:nvSpPr>
        <p:spPr>
          <a:xfrm>
            <a:off x="6598920" y="3733304"/>
            <a:ext cx="41783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Took advantage of College opportunities: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DofE (silver)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Women’s football</a:t>
            </a:r>
          </a:p>
        </p:txBody>
      </p:sp>
      <p:sp>
        <p:nvSpPr>
          <p:cNvPr id="12" name="TextBox 11">
            <a:extLst>
              <a:ext uri="{FF2B5EF4-FFF2-40B4-BE49-F238E27FC236}">
                <a16:creationId xmlns:a16="http://schemas.microsoft.com/office/drawing/2014/main" id="{BC990E45-2771-48C9-B615-B00C12E4D019}"/>
              </a:ext>
            </a:extLst>
          </p:cNvPr>
          <p:cNvSpPr txBox="1"/>
          <p:nvPr/>
        </p:nvSpPr>
        <p:spPr>
          <a:xfrm>
            <a:off x="1017269" y="3847604"/>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Didn’t ‘waste’ time, but didn’t make the most of it</a:t>
            </a:r>
          </a:p>
        </p:txBody>
      </p:sp>
      <p:sp>
        <p:nvSpPr>
          <p:cNvPr id="13" name="TextBox 12">
            <a:extLst>
              <a:ext uri="{FF2B5EF4-FFF2-40B4-BE49-F238E27FC236}">
                <a16:creationId xmlns:a16="http://schemas.microsoft.com/office/drawing/2014/main" id="{AB84BB4F-1465-4D30-9BE6-B1B912B44F8B}"/>
              </a:ext>
            </a:extLst>
          </p:cNvPr>
          <p:cNvSpPr txBox="1"/>
          <p:nvPr/>
        </p:nvSpPr>
        <p:spPr>
          <a:xfrm>
            <a:off x="6096000" y="2243754"/>
            <a:ext cx="39598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Excellent attendance and punctuality</a:t>
            </a:r>
          </a:p>
        </p:txBody>
      </p:sp>
    </p:spTree>
    <p:extLst>
      <p:ext uri="{BB962C8B-B14F-4D97-AF65-F5344CB8AC3E}">
        <p14:creationId xmlns:p14="http://schemas.microsoft.com/office/powerpoint/2010/main" val="41084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2110740" y="2626985"/>
            <a:ext cx="2796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Glass half empty</a:t>
            </a:r>
          </a:p>
        </p:txBody>
      </p:sp>
      <p:sp>
        <p:nvSpPr>
          <p:cNvPr id="8" name="TextBox 7">
            <a:extLst>
              <a:ext uri="{FF2B5EF4-FFF2-40B4-BE49-F238E27FC236}">
                <a16:creationId xmlns:a16="http://schemas.microsoft.com/office/drawing/2014/main" id="{5C617248-FD56-40D8-A9EC-F9BFF42ED216}"/>
              </a:ext>
            </a:extLst>
          </p:cNvPr>
          <p:cNvSpPr txBox="1"/>
          <p:nvPr/>
        </p:nvSpPr>
        <p:spPr>
          <a:xfrm>
            <a:off x="6832600" y="2544371"/>
            <a:ext cx="2387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Glass half full</a:t>
            </a:r>
          </a:p>
        </p:txBody>
      </p:sp>
      <p:sp>
        <p:nvSpPr>
          <p:cNvPr id="9" name="TextBox 8">
            <a:extLst>
              <a:ext uri="{FF2B5EF4-FFF2-40B4-BE49-F238E27FC236}">
                <a16:creationId xmlns:a16="http://schemas.microsoft.com/office/drawing/2014/main" id="{885DF596-1DCD-4F16-BB12-7FE051456729}"/>
              </a:ext>
            </a:extLst>
          </p:cNvPr>
          <p:cNvSpPr txBox="1"/>
          <p:nvPr/>
        </p:nvSpPr>
        <p:spPr>
          <a:xfrm>
            <a:off x="7410450" y="3623749"/>
            <a:ext cx="2387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Enthusiastic</a:t>
            </a:r>
          </a:p>
        </p:txBody>
      </p:sp>
      <p:sp>
        <p:nvSpPr>
          <p:cNvPr id="10" name="TextBox 9">
            <a:extLst>
              <a:ext uri="{FF2B5EF4-FFF2-40B4-BE49-F238E27FC236}">
                <a16:creationId xmlns:a16="http://schemas.microsoft.com/office/drawing/2014/main" id="{408DEB27-1154-4CEC-9545-CA5FD5970454}"/>
              </a:ext>
            </a:extLst>
          </p:cNvPr>
          <p:cNvSpPr txBox="1"/>
          <p:nvPr/>
        </p:nvSpPr>
        <p:spPr>
          <a:xfrm>
            <a:off x="6946900" y="4560098"/>
            <a:ext cx="41656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Had a clear goal – knew that she wanted to go into the police force</a:t>
            </a:r>
          </a:p>
        </p:txBody>
      </p:sp>
      <p:sp>
        <p:nvSpPr>
          <p:cNvPr id="11" name="TextBox 10">
            <a:extLst>
              <a:ext uri="{FF2B5EF4-FFF2-40B4-BE49-F238E27FC236}">
                <a16:creationId xmlns:a16="http://schemas.microsoft.com/office/drawing/2014/main" id="{865DD2C5-D8CC-44D6-845F-5FCCCD06EE8F}"/>
              </a:ext>
            </a:extLst>
          </p:cNvPr>
          <p:cNvSpPr txBox="1"/>
          <p:nvPr/>
        </p:nvSpPr>
        <p:spPr>
          <a:xfrm>
            <a:off x="1968500" y="3739684"/>
            <a:ext cx="2692400" cy="52322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Unenthusiastic</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C7109D74-F1BF-48FE-A7BC-CA18F190FD75}"/>
              </a:ext>
            </a:extLst>
          </p:cNvPr>
          <p:cNvSpPr txBox="1"/>
          <p:nvPr/>
        </p:nvSpPr>
        <p:spPr>
          <a:xfrm>
            <a:off x="741680" y="4586296"/>
            <a:ext cx="41656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No clear goal – knew that she wanted to go university but not clear why or for what course</a:t>
            </a:r>
          </a:p>
        </p:txBody>
      </p:sp>
    </p:spTree>
    <p:extLst>
      <p:ext uri="{BB962C8B-B14F-4D97-AF65-F5344CB8AC3E}">
        <p14:creationId xmlns:p14="http://schemas.microsoft.com/office/powerpoint/2010/main" val="207895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8CD2C-0D22-3D89-AA20-120F502937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D522F2-1680-87D7-4F45-B224041C3302}"/>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pic>
        <p:nvPicPr>
          <p:cNvPr id="2052" name="Picture 4" descr="Thumbnail Image ">
            <a:extLst>
              <a:ext uri="{FF2B5EF4-FFF2-40B4-BE49-F238E27FC236}">
                <a16:creationId xmlns:a16="http://schemas.microsoft.com/office/drawing/2014/main" id="{24D3EBD6-EABD-1E7D-9922-B3CE7653C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669" y="0"/>
            <a:ext cx="4572000" cy="692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43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6559550" y="2951957"/>
            <a:ext cx="41783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Saw challenge as an opportunity to improve and ‘grow’</a:t>
            </a:r>
          </a:p>
        </p:txBody>
      </p:sp>
      <p:sp>
        <p:nvSpPr>
          <p:cNvPr id="8" name="TextBox 7">
            <a:extLst>
              <a:ext uri="{FF2B5EF4-FFF2-40B4-BE49-F238E27FC236}">
                <a16:creationId xmlns:a16="http://schemas.microsoft.com/office/drawing/2014/main" id="{5C617248-FD56-40D8-A9EC-F9BFF42ED216}"/>
              </a:ext>
            </a:extLst>
          </p:cNvPr>
          <p:cNvSpPr txBox="1"/>
          <p:nvPr/>
        </p:nvSpPr>
        <p:spPr>
          <a:xfrm>
            <a:off x="6718300" y="2080938"/>
            <a:ext cx="2698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‘Mentally tough’</a:t>
            </a:r>
          </a:p>
        </p:txBody>
      </p:sp>
      <p:sp>
        <p:nvSpPr>
          <p:cNvPr id="9" name="TextBox 8">
            <a:extLst>
              <a:ext uri="{FF2B5EF4-FFF2-40B4-BE49-F238E27FC236}">
                <a16:creationId xmlns:a16="http://schemas.microsoft.com/office/drawing/2014/main" id="{B9AA2F90-98D2-40EC-BFBC-4635E59BEFF8}"/>
              </a:ext>
            </a:extLst>
          </p:cNvPr>
          <p:cNvSpPr txBox="1"/>
          <p:nvPr/>
        </p:nvSpPr>
        <p:spPr>
          <a:xfrm>
            <a:off x="7016750" y="4713516"/>
            <a:ext cx="4178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Could stick at difficult tasks</a:t>
            </a:r>
          </a:p>
        </p:txBody>
      </p:sp>
      <p:sp>
        <p:nvSpPr>
          <p:cNvPr id="10" name="TextBox 9">
            <a:extLst>
              <a:ext uri="{FF2B5EF4-FFF2-40B4-BE49-F238E27FC236}">
                <a16:creationId xmlns:a16="http://schemas.microsoft.com/office/drawing/2014/main" id="{81450BE9-6A8D-48CB-AD4B-502815588625}"/>
              </a:ext>
            </a:extLst>
          </p:cNvPr>
          <p:cNvSpPr txBox="1"/>
          <p:nvPr/>
        </p:nvSpPr>
        <p:spPr>
          <a:xfrm>
            <a:off x="7594600" y="5605363"/>
            <a:ext cx="4178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Confident in her ability</a:t>
            </a:r>
          </a:p>
        </p:txBody>
      </p:sp>
      <p:sp>
        <p:nvSpPr>
          <p:cNvPr id="11" name="TextBox 10">
            <a:extLst>
              <a:ext uri="{FF2B5EF4-FFF2-40B4-BE49-F238E27FC236}">
                <a16:creationId xmlns:a16="http://schemas.microsoft.com/office/drawing/2014/main" id="{228972C9-42E7-4498-91CB-B97228ACC26C}"/>
              </a:ext>
            </a:extLst>
          </p:cNvPr>
          <p:cNvSpPr txBox="1"/>
          <p:nvPr/>
        </p:nvSpPr>
        <p:spPr>
          <a:xfrm>
            <a:off x="1295401" y="3113357"/>
            <a:ext cx="4178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Saw challenge as a threat</a:t>
            </a:r>
          </a:p>
        </p:txBody>
      </p:sp>
      <p:sp>
        <p:nvSpPr>
          <p:cNvPr id="12" name="TextBox 11">
            <a:extLst>
              <a:ext uri="{FF2B5EF4-FFF2-40B4-BE49-F238E27FC236}">
                <a16:creationId xmlns:a16="http://schemas.microsoft.com/office/drawing/2014/main" id="{A91C83B1-1063-48D2-B51E-D6162DF3DBD7}"/>
              </a:ext>
            </a:extLst>
          </p:cNvPr>
          <p:cNvSpPr txBox="1"/>
          <p:nvPr/>
        </p:nvSpPr>
        <p:spPr>
          <a:xfrm>
            <a:off x="2095500" y="2034170"/>
            <a:ext cx="3378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Mentally ‘vulnerable’</a:t>
            </a:r>
          </a:p>
        </p:txBody>
      </p:sp>
      <p:sp>
        <p:nvSpPr>
          <p:cNvPr id="13" name="TextBox 12">
            <a:extLst>
              <a:ext uri="{FF2B5EF4-FFF2-40B4-BE49-F238E27FC236}">
                <a16:creationId xmlns:a16="http://schemas.microsoft.com/office/drawing/2014/main" id="{48451FD2-D802-41BE-A40A-2E35E6A8C0EB}"/>
              </a:ext>
            </a:extLst>
          </p:cNvPr>
          <p:cNvSpPr txBox="1"/>
          <p:nvPr/>
        </p:nvSpPr>
        <p:spPr>
          <a:xfrm>
            <a:off x="958851" y="4072230"/>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Would often give up when tasks were difficult</a:t>
            </a:r>
          </a:p>
        </p:txBody>
      </p:sp>
      <p:sp>
        <p:nvSpPr>
          <p:cNvPr id="14" name="TextBox 13">
            <a:extLst>
              <a:ext uri="{FF2B5EF4-FFF2-40B4-BE49-F238E27FC236}">
                <a16:creationId xmlns:a16="http://schemas.microsoft.com/office/drawing/2014/main" id="{0192C657-8DBE-417D-8D6A-E689EA59FF3F}"/>
              </a:ext>
            </a:extLst>
          </p:cNvPr>
          <p:cNvSpPr txBox="1"/>
          <p:nvPr/>
        </p:nvSpPr>
        <p:spPr>
          <a:xfrm>
            <a:off x="908050" y="5605363"/>
            <a:ext cx="4178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Insecure in her ability</a:t>
            </a:r>
          </a:p>
        </p:txBody>
      </p:sp>
      <p:sp>
        <p:nvSpPr>
          <p:cNvPr id="5" name="TextBox 4">
            <a:extLst>
              <a:ext uri="{FF2B5EF4-FFF2-40B4-BE49-F238E27FC236}">
                <a16:creationId xmlns:a16="http://schemas.microsoft.com/office/drawing/2014/main" id="{BAF03149-7013-4DC0-B9F6-4887EE200CBE}"/>
              </a:ext>
            </a:extLst>
          </p:cNvPr>
          <p:cNvSpPr txBox="1"/>
          <p:nvPr/>
        </p:nvSpPr>
        <p:spPr>
          <a:xfrm>
            <a:off x="9683750" y="-14386"/>
            <a:ext cx="257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Clough et al (2002)</a:t>
            </a:r>
          </a:p>
        </p:txBody>
      </p:sp>
    </p:spTree>
    <p:extLst>
      <p:ext uri="{BB962C8B-B14F-4D97-AF65-F5344CB8AC3E}">
        <p14:creationId xmlns:p14="http://schemas.microsoft.com/office/powerpoint/2010/main" val="2923091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A2FF-0802-4300-BC64-0B38811293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36FC4-80DC-452A-8CB6-4725AEEEED36}"/>
              </a:ext>
            </a:extLst>
          </p:cNvPr>
          <p:cNvSpPr>
            <a:spLocks noGrp="1"/>
          </p:cNvSpPr>
          <p:nvPr>
            <p:ph idx="1"/>
          </p:nvPr>
        </p:nvSpPr>
        <p:spPr/>
        <p:txBody>
          <a:bodyPr/>
          <a:lstStyle/>
          <a:p>
            <a:endParaRPr lang="en-GB"/>
          </a:p>
        </p:txBody>
      </p:sp>
      <p:pic>
        <p:nvPicPr>
          <p:cNvPr id="6146" name="Picture 2" descr="Image result for road">
            <a:extLst>
              <a:ext uri="{FF2B5EF4-FFF2-40B4-BE49-F238E27FC236}">
                <a16:creationId xmlns:a16="http://schemas.microsoft.com/office/drawing/2014/main" id="{ED5F172C-2EAF-47FE-8766-65DC6CDB3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45" t="53619" r="16750" b="13191"/>
          <a:stretch/>
        </p:blipFill>
        <p:spPr bwMode="auto">
          <a:xfrm>
            <a:off x="0" y="-123825"/>
            <a:ext cx="121920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rmione">
            <a:extLst>
              <a:ext uri="{FF2B5EF4-FFF2-40B4-BE49-F238E27FC236}">
                <a16:creationId xmlns:a16="http://schemas.microsoft.com/office/drawing/2014/main" id="{9B02BA5C-ABB6-4323-8DF8-26F8DD7A9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6" t="13500" r="47689" b="27067"/>
          <a:stretch/>
        </p:blipFill>
        <p:spPr bwMode="auto">
          <a:xfrm flipH="1">
            <a:off x="6718300" y="24606"/>
            <a:ext cx="1701800"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a:extLst>
              <a:ext uri="{FF2B5EF4-FFF2-40B4-BE49-F238E27FC236}">
                <a16:creationId xmlns:a16="http://schemas.microsoft.com/office/drawing/2014/main" id="{97ECD3A6-3B11-4945-894A-AE8542838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582" b="16667"/>
          <a:stretch/>
        </p:blipFill>
        <p:spPr bwMode="auto">
          <a:xfrm>
            <a:off x="3263900" y="22225"/>
            <a:ext cx="1701800" cy="1873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992B60-A134-4B89-BE48-37510CC815B2}"/>
              </a:ext>
            </a:extLst>
          </p:cNvPr>
          <p:cNvSpPr txBox="1"/>
          <p:nvPr/>
        </p:nvSpPr>
        <p:spPr>
          <a:xfrm>
            <a:off x="6264275" y="2909950"/>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Always worked hard to improve her ability</a:t>
            </a:r>
          </a:p>
        </p:txBody>
      </p:sp>
      <p:sp>
        <p:nvSpPr>
          <p:cNvPr id="8" name="TextBox 7">
            <a:extLst>
              <a:ext uri="{FF2B5EF4-FFF2-40B4-BE49-F238E27FC236}">
                <a16:creationId xmlns:a16="http://schemas.microsoft.com/office/drawing/2014/main" id="{5C617248-FD56-40D8-A9EC-F9BFF42ED216}"/>
              </a:ext>
            </a:extLst>
          </p:cNvPr>
          <p:cNvSpPr txBox="1"/>
          <p:nvPr/>
        </p:nvSpPr>
        <p:spPr>
          <a:xfrm>
            <a:off x="6616700" y="2096252"/>
            <a:ext cx="2698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Growth mindset</a:t>
            </a:r>
          </a:p>
        </p:txBody>
      </p:sp>
      <p:sp>
        <p:nvSpPr>
          <p:cNvPr id="9" name="TextBox 8">
            <a:extLst>
              <a:ext uri="{FF2B5EF4-FFF2-40B4-BE49-F238E27FC236}">
                <a16:creationId xmlns:a16="http://schemas.microsoft.com/office/drawing/2014/main" id="{B9AA2F90-98D2-40EC-BFBC-4635E59BEFF8}"/>
              </a:ext>
            </a:extLst>
          </p:cNvPr>
          <p:cNvSpPr txBox="1"/>
          <p:nvPr/>
        </p:nvSpPr>
        <p:spPr>
          <a:xfrm>
            <a:off x="6718300" y="4269621"/>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Often ‘over-reached’ and made lots of mistakes</a:t>
            </a:r>
          </a:p>
        </p:txBody>
      </p:sp>
      <p:sp>
        <p:nvSpPr>
          <p:cNvPr id="10" name="TextBox 9">
            <a:extLst>
              <a:ext uri="{FF2B5EF4-FFF2-40B4-BE49-F238E27FC236}">
                <a16:creationId xmlns:a16="http://schemas.microsoft.com/office/drawing/2014/main" id="{81450BE9-6A8D-48CB-AD4B-502815588625}"/>
              </a:ext>
            </a:extLst>
          </p:cNvPr>
          <p:cNvSpPr txBox="1"/>
          <p:nvPr/>
        </p:nvSpPr>
        <p:spPr>
          <a:xfrm>
            <a:off x="7318377" y="5506194"/>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Listened to feedback and acted on it.</a:t>
            </a:r>
          </a:p>
        </p:txBody>
      </p:sp>
      <p:sp>
        <p:nvSpPr>
          <p:cNvPr id="11" name="TextBox 10">
            <a:extLst>
              <a:ext uri="{FF2B5EF4-FFF2-40B4-BE49-F238E27FC236}">
                <a16:creationId xmlns:a16="http://schemas.microsoft.com/office/drawing/2014/main" id="{228972C9-42E7-4498-91CB-B97228ACC26C}"/>
              </a:ext>
            </a:extLst>
          </p:cNvPr>
          <p:cNvSpPr txBox="1"/>
          <p:nvPr/>
        </p:nvSpPr>
        <p:spPr>
          <a:xfrm>
            <a:off x="1174750" y="2921604"/>
            <a:ext cx="4178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Didn’t accept that she could improve</a:t>
            </a:r>
          </a:p>
        </p:txBody>
      </p:sp>
      <p:sp>
        <p:nvSpPr>
          <p:cNvPr id="12" name="TextBox 11">
            <a:extLst>
              <a:ext uri="{FF2B5EF4-FFF2-40B4-BE49-F238E27FC236}">
                <a16:creationId xmlns:a16="http://schemas.microsoft.com/office/drawing/2014/main" id="{A91C83B1-1063-48D2-B51E-D6162DF3DBD7}"/>
              </a:ext>
            </a:extLst>
          </p:cNvPr>
          <p:cNvSpPr txBox="1"/>
          <p:nvPr/>
        </p:nvSpPr>
        <p:spPr>
          <a:xfrm>
            <a:off x="2666999" y="2069306"/>
            <a:ext cx="3378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Fixed mindset</a:t>
            </a:r>
          </a:p>
        </p:txBody>
      </p:sp>
      <p:sp>
        <p:nvSpPr>
          <p:cNvPr id="13" name="TextBox 12">
            <a:extLst>
              <a:ext uri="{FF2B5EF4-FFF2-40B4-BE49-F238E27FC236}">
                <a16:creationId xmlns:a16="http://schemas.microsoft.com/office/drawing/2014/main" id="{48451FD2-D802-41BE-A40A-2E35E6A8C0EB}"/>
              </a:ext>
            </a:extLst>
          </p:cNvPr>
          <p:cNvSpPr txBox="1"/>
          <p:nvPr/>
        </p:nvSpPr>
        <p:spPr>
          <a:xfrm>
            <a:off x="768350" y="4151075"/>
            <a:ext cx="4178300" cy="95410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Avoided pushing herself for fear of failure</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0192C657-8DBE-417D-8D6A-E689EA59FF3F}"/>
              </a:ext>
            </a:extLst>
          </p:cNvPr>
          <p:cNvSpPr txBox="1"/>
          <p:nvPr/>
        </p:nvSpPr>
        <p:spPr>
          <a:xfrm>
            <a:off x="704850" y="5447258"/>
            <a:ext cx="4178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Not trying was protection</a:t>
            </a:r>
          </a:p>
        </p:txBody>
      </p:sp>
      <p:sp>
        <p:nvSpPr>
          <p:cNvPr id="5" name="TextBox 4">
            <a:extLst>
              <a:ext uri="{FF2B5EF4-FFF2-40B4-BE49-F238E27FC236}">
                <a16:creationId xmlns:a16="http://schemas.microsoft.com/office/drawing/2014/main" id="{BAF03149-7013-4DC0-B9F6-4887EE200CBE}"/>
              </a:ext>
            </a:extLst>
          </p:cNvPr>
          <p:cNvSpPr txBox="1"/>
          <p:nvPr/>
        </p:nvSpPr>
        <p:spPr>
          <a:xfrm>
            <a:off x="9683750" y="-14386"/>
            <a:ext cx="257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Dweck (2007)</a:t>
            </a:r>
          </a:p>
        </p:txBody>
      </p:sp>
    </p:spTree>
    <p:extLst>
      <p:ext uri="{BB962C8B-B14F-4D97-AF65-F5344CB8AC3E}">
        <p14:creationId xmlns:p14="http://schemas.microsoft.com/office/powerpoint/2010/main" val="883675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3" name="TextBox 2">
            <a:extLst>
              <a:ext uri="{FF2B5EF4-FFF2-40B4-BE49-F238E27FC236}">
                <a16:creationId xmlns:a16="http://schemas.microsoft.com/office/drawing/2014/main" id="{CBD75AD1-C454-8114-BE1B-7A1C30C602E3}"/>
              </a:ext>
            </a:extLst>
          </p:cNvPr>
          <p:cNvSpPr txBox="1"/>
          <p:nvPr/>
        </p:nvSpPr>
        <p:spPr>
          <a:xfrm>
            <a:off x="1812073" y="2032792"/>
            <a:ext cx="8579797" cy="378565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00000"/>
                </a:solidFill>
                <a:effectLst/>
                <a:highlight>
                  <a:srgbClr val="F5F5F5"/>
                </a:highlight>
                <a:uLnTx/>
                <a:uFillTx/>
                <a:latin typeface="Calibri Light"/>
                <a:ea typeface="Calibri Light"/>
                <a:cs typeface="Calibri Light"/>
              </a:rPr>
              <a:t>It is your mindset more than your intelligence that will determine your success in your A levels.​</a:t>
            </a:r>
            <a:endParaRPr kumimoji="0" lang="en-GB" sz="6000" b="0" i="0" u="none" strike="noStrike" kern="1200" cap="none" spc="0" normalizeH="0" baseline="0" noProof="0">
              <a:ln>
                <a:noFill/>
              </a:ln>
              <a:solidFill>
                <a:prstClr val="black"/>
              </a:solidFill>
              <a:effectLst/>
              <a:uLnTx/>
              <a:uFillTx/>
              <a:latin typeface="Calibri Light"/>
              <a:ea typeface="Calibri Light"/>
              <a:cs typeface="Calibri Light"/>
            </a:endParaRPr>
          </a:p>
        </p:txBody>
      </p:sp>
      <p:sp>
        <p:nvSpPr>
          <p:cNvPr id="4" name="Rectangle 3">
            <a:extLst>
              <a:ext uri="{FF2B5EF4-FFF2-40B4-BE49-F238E27FC236}">
                <a16:creationId xmlns:a16="http://schemas.microsoft.com/office/drawing/2014/main" id="{766B4E64-DB13-44B5-E8C9-619FA3623E2B}"/>
              </a:ext>
            </a:extLst>
          </p:cNvPr>
          <p:cNvSpPr/>
          <p:nvPr/>
        </p:nvSpPr>
        <p:spPr>
          <a:xfrm>
            <a:off x="86585" y="196087"/>
            <a:ext cx="5927782" cy="1289001"/>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prstClr val="white"/>
                </a:solidFill>
                <a:effectLst/>
                <a:uLnTx/>
                <a:uFillTx/>
                <a:latin typeface="Aptos" panose="02110004020202020204"/>
                <a:ea typeface="+mn-ea"/>
                <a:cs typeface="+mn-cs"/>
              </a:rPr>
              <a:t>Mindset</a:t>
            </a:r>
          </a:p>
        </p:txBody>
      </p:sp>
    </p:spTree>
    <p:extLst>
      <p:ext uri="{BB962C8B-B14F-4D97-AF65-F5344CB8AC3E}">
        <p14:creationId xmlns:p14="http://schemas.microsoft.com/office/powerpoint/2010/main" val="344796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Woolwich Polytechnic Sixth Form - Independent Study &amp; VESPA">
            <a:extLst>
              <a:ext uri="{FF2B5EF4-FFF2-40B4-BE49-F238E27FC236}">
                <a16:creationId xmlns:a16="http://schemas.microsoft.com/office/drawing/2014/main" id="{B30225A3-6F29-82FD-4E25-CC1E1B278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0695D2-AE09-2F9A-69A7-37B52AE4BD11}"/>
              </a:ext>
            </a:extLst>
          </p:cNvPr>
          <p:cNvSpPr/>
          <p:nvPr/>
        </p:nvSpPr>
        <p:spPr>
          <a:xfrm>
            <a:off x="2496766" y="525294"/>
            <a:ext cx="7140102" cy="836578"/>
          </a:xfrm>
          <a:prstGeom prst="rect">
            <a:avLst/>
          </a:prstGeom>
          <a:solidFill>
            <a:srgbClr val="E3E4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panose="02110004020202020204"/>
                <a:ea typeface="+mn-ea"/>
                <a:cs typeface="+mn-cs"/>
              </a:rPr>
              <a:t>VESPA: the A-level Mindset</a:t>
            </a:r>
          </a:p>
        </p:txBody>
      </p:sp>
    </p:spTree>
    <p:extLst>
      <p:ext uri="{BB962C8B-B14F-4D97-AF65-F5344CB8AC3E}">
        <p14:creationId xmlns:p14="http://schemas.microsoft.com/office/powerpoint/2010/main" val="3788705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pic>
        <p:nvPicPr>
          <p:cNvPr id="3" name="Picture 2">
            <a:extLst>
              <a:ext uri="{FF2B5EF4-FFF2-40B4-BE49-F238E27FC236}">
                <a16:creationId xmlns:a16="http://schemas.microsoft.com/office/drawing/2014/main" id="{2B2B0356-14E7-3992-0CA9-BEBAECF059D4}"/>
              </a:ext>
            </a:extLst>
          </p:cNvPr>
          <p:cNvPicPr>
            <a:picLocks noChangeAspect="1"/>
          </p:cNvPicPr>
          <p:nvPr/>
        </p:nvPicPr>
        <p:blipFill>
          <a:blip r:embed="rId3"/>
          <a:stretch>
            <a:fillRect/>
          </a:stretch>
        </p:blipFill>
        <p:spPr>
          <a:xfrm>
            <a:off x="6534257" y="490278"/>
            <a:ext cx="3448531" cy="6211167"/>
          </a:xfrm>
          <a:prstGeom prst="rect">
            <a:avLst/>
          </a:prstGeom>
        </p:spPr>
      </p:pic>
    </p:spTree>
    <p:extLst>
      <p:ext uri="{BB962C8B-B14F-4D97-AF65-F5344CB8AC3E}">
        <p14:creationId xmlns:p14="http://schemas.microsoft.com/office/powerpoint/2010/main" val="2410388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646D2F-8580-41B0-8B21-600B63D1FF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123381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4F12C9-0A39-4539-A3B5-607015A8A663}"/>
              </a:ext>
            </a:extLst>
          </p:cNvPr>
          <p:cNvPicPr>
            <a:picLocks noChangeAspect="1"/>
          </p:cNvPicPr>
          <p:nvPr/>
        </p:nvPicPr>
        <p:blipFill rotWithShape="1">
          <a:blip r:embed="rId3">
            <a:extLst>
              <a:ext uri="{28A0092B-C50C-407E-A947-70E740481C1C}">
                <a14:useLocalDpi xmlns:a14="http://schemas.microsoft.com/office/drawing/2010/main" val="0"/>
              </a:ext>
            </a:extLst>
          </a:blip>
          <a:srcRect l="4203" r="16948" b="-4"/>
          <a:stretch/>
        </p:blipFill>
        <p:spPr>
          <a:xfrm>
            <a:off x="-95915" y="3230088"/>
            <a:ext cx="4272484" cy="3617018"/>
          </a:xfrm>
          <a:prstGeom prst="rect">
            <a:avLst/>
          </a:prstGeom>
        </p:spPr>
      </p:pic>
      <p:pic>
        <p:nvPicPr>
          <p:cNvPr id="3" name="Picture 2">
            <a:extLst>
              <a:ext uri="{FF2B5EF4-FFF2-40B4-BE49-F238E27FC236}">
                <a16:creationId xmlns:a16="http://schemas.microsoft.com/office/drawing/2014/main" id="{F3C96ADD-4A7A-4F53-B1CA-3D21809A8FB4}"/>
              </a:ext>
            </a:extLst>
          </p:cNvPr>
          <p:cNvPicPr>
            <a:picLocks noChangeAspect="1"/>
          </p:cNvPicPr>
          <p:nvPr/>
        </p:nvPicPr>
        <p:blipFill rotWithShape="1">
          <a:blip r:embed="rId4">
            <a:extLst>
              <a:ext uri="{28A0092B-C50C-407E-A947-70E740481C1C}">
                <a14:useLocalDpi xmlns:a14="http://schemas.microsoft.com/office/drawing/2010/main" val="0"/>
              </a:ext>
            </a:extLst>
          </a:blip>
          <a:srcRect r="5407"/>
          <a:stretch/>
        </p:blipFill>
        <p:spPr>
          <a:xfrm>
            <a:off x="-95915" y="0"/>
            <a:ext cx="4272484" cy="3230088"/>
          </a:xfrm>
          <a:prstGeom prst="rect">
            <a:avLst/>
          </a:prstGeom>
        </p:spPr>
      </p:pic>
      <p:pic>
        <p:nvPicPr>
          <p:cNvPr id="6" name="Picture 5">
            <a:extLst>
              <a:ext uri="{FF2B5EF4-FFF2-40B4-BE49-F238E27FC236}">
                <a16:creationId xmlns:a16="http://schemas.microsoft.com/office/drawing/2014/main" id="{CE2978B7-0DA4-4C88-B1D6-E99220CF77D8}"/>
              </a:ext>
            </a:extLst>
          </p:cNvPr>
          <p:cNvPicPr>
            <a:picLocks noChangeAspect="1"/>
          </p:cNvPicPr>
          <p:nvPr/>
        </p:nvPicPr>
        <p:blipFill rotWithShape="1">
          <a:blip r:embed="rId5">
            <a:extLst>
              <a:ext uri="{28A0092B-C50C-407E-A947-70E740481C1C}">
                <a14:useLocalDpi xmlns:a14="http://schemas.microsoft.com/office/drawing/2010/main" val="0"/>
              </a:ext>
            </a:extLst>
          </a:blip>
          <a:srcRect l="17604" t="-195" r="11617" b="195"/>
          <a:stretch/>
        </p:blipFill>
        <p:spPr>
          <a:xfrm>
            <a:off x="4159886" y="-95003"/>
            <a:ext cx="3883233" cy="6953003"/>
          </a:xfrm>
          <a:prstGeom prst="rect">
            <a:avLst/>
          </a:prstGeom>
        </p:spPr>
      </p:pic>
      <p:pic>
        <p:nvPicPr>
          <p:cNvPr id="10" name="Picture 9">
            <a:extLst>
              <a:ext uri="{FF2B5EF4-FFF2-40B4-BE49-F238E27FC236}">
                <a16:creationId xmlns:a16="http://schemas.microsoft.com/office/drawing/2014/main" id="{BABE382C-B364-41F7-AC58-E91FECF4777E}"/>
              </a:ext>
            </a:extLst>
          </p:cNvPr>
          <p:cNvPicPr>
            <a:picLocks noChangeAspect="1"/>
          </p:cNvPicPr>
          <p:nvPr/>
        </p:nvPicPr>
        <p:blipFill rotWithShape="1">
          <a:blip r:embed="rId6">
            <a:extLst>
              <a:ext uri="{28A0092B-C50C-407E-A947-70E740481C1C}">
                <a14:useLocalDpi xmlns:a14="http://schemas.microsoft.com/office/drawing/2010/main" val="0"/>
              </a:ext>
            </a:extLst>
          </a:blip>
          <a:srcRect l="1836" t="2278" r="42067" b="6682"/>
          <a:stretch/>
        </p:blipFill>
        <p:spPr>
          <a:xfrm>
            <a:off x="8015433" y="-1"/>
            <a:ext cx="4176547" cy="3629445"/>
          </a:xfrm>
          <a:prstGeom prst="rect">
            <a:avLst/>
          </a:prstGeom>
        </p:spPr>
      </p:pic>
      <p:pic>
        <p:nvPicPr>
          <p:cNvPr id="7" name="Picture 6">
            <a:extLst>
              <a:ext uri="{FF2B5EF4-FFF2-40B4-BE49-F238E27FC236}">
                <a16:creationId xmlns:a16="http://schemas.microsoft.com/office/drawing/2014/main" id="{BFA7DADA-A831-408B-98C7-9391E8716E1F}"/>
              </a:ext>
            </a:extLst>
          </p:cNvPr>
          <p:cNvPicPr>
            <a:picLocks noChangeAspect="1"/>
          </p:cNvPicPr>
          <p:nvPr/>
        </p:nvPicPr>
        <p:blipFill rotWithShape="1">
          <a:blip r:embed="rId7">
            <a:extLst>
              <a:ext uri="{28A0092B-C50C-407E-A947-70E740481C1C}">
                <a14:useLocalDpi xmlns:a14="http://schemas.microsoft.com/office/drawing/2010/main" val="0"/>
              </a:ext>
            </a:extLst>
          </a:blip>
          <a:srcRect l="33738" r="2" b="2"/>
          <a:stretch/>
        </p:blipFill>
        <p:spPr>
          <a:xfrm>
            <a:off x="8011453" y="3312471"/>
            <a:ext cx="4176547" cy="3545529"/>
          </a:xfrm>
          <a:prstGeom prst="rect">
            <a:avLst/>
          </a:prstGeom>
        </p:spPr>
      </p:pic>
    </p:spTree>
    <p:extLst>
      <p:ext uri="{BB962C8B-B14F-4D97-AF65-F5344CB8AC3E}">
        <p14:creationId xmlns:p14="http://schemas.microsoft.com/office/powerpoint/2010/main" val="408365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544749" y="226979"/>
            <a:ext cx="6160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Aptos" panose="02110004020202020204"/>
                <a:ea typeface="+mn-ea"/>
                <a:cs typeface="+mn-cs"/>
              </a:rPr>
              <a:t>Vision</a:t>
            </a:r>
          </a:p>
        </p:txBody>
      </p:sp>
      <p:sp>
        <p:nvSpPr>
          <p:cNvPr id="9" name="TextBox 8">
            <a:extLst>
              <a:ext uri="{FF2B5EF4-FFF2-40B4-BE49-F238E27FC236}">
                <a16:creationId xmlns:a16="http://schemas.microsoft.com/office/drawing/2014/main" id="{7DA94C18-CECF-95A1-F3D9-37D14E5DAECE}"/>
              </a:ext>
            </a:extLst>
          </p:cNvPr>
          <p:cNvSpPr txBox="1"/>
          <p:nvPr/>
        </p:nvSpPr>
        <p:spPr>
          <a:xfrm>
            <a:off x="1517514" y="1997457"/>
            <a:ext cx="9358009"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panose="02110004020202020204"/>
                <a:ea typeface="+mn-ea"/>
                <a:cs typeface="+mn-cs"/>
              </a:rPr>
              <a:t>Having a vision is not necessarily about knowing what career you’re aiming for.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panose="02110004020202020204"/>
                <a:ea typeface="+mn-ea"/>
                <a:cs typeface="+mn-cs"/>
              </a:rPr>
              <a:t>Vision is about knowing the outcomes that you want to achieve.</a:t>
            </a:r>
          </a:p>
        </p:txBody>
      </p:sp>
    </p:spTree>
    <p:extLst>
      <p:ext uri="{BB962C8B-B14F-4D97-AF65-F5344CB8AC3E}">
        <p14:creationId xmlns:p14="http://schemas.microsoft.com/office/powerpoint/2010/main" val="3330648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544749" y="226979"/>
            <a:ext cx="6160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Aptos" panose="02110004020202020204"/>
                <a:ea typeface="+mn-ea"/>
                <a:cs typeface="+mn-cs"/>
              </a:rPr>
              <a:t>Vision</a:t>
            </a:r>
          </a:p>
        </p:txBody>
      </p:sp>
      <p:sp>
        <p:nvSpPr>
          <p:cNvPr id="9" name="TextBox 8">
            <a:extLst>
              <a:ext uri="{FF2B5EF4-FFF2-40B4-BE49-F238E27FC236}">
                <a16:creationId xmlns:a16="http://schemas.microsoft.com/office/drawing/2014/main" id="{7DA94C18-CECF-95A1-F3D9-37D14E5DAECE}"/>
              </a:ext>
            </a:extLst>
          </p:cNvPr>
          <p:cNvSpPr txBox="1"/>
          <p:nvPr/>
        </p:nvSpPr>
        <p:spPr>
          <a:xfrm>
            <a:off x="1549939" y="2418989"/>
            <a:ext cx="9358009"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So ask yourself, why did you want to come to Milton Keynes College and what do you want to achieve when you leave the sixth form?</a:t>
            </a:r>
            <a:endParaRPr kumimoji="0" lang="en-US" sz="4400" b="0" i="0" u="none" strike="noStrike" kern="1200" cap="none" spc="0" normalizeH="0" baseline="0" noProof="0">
              <a:ln>
                <a:noFill/>
              </a:ln>
              <a:solidFill>
                <a:prstClr val="black"/>
              </a:solidFill>
              <a:effectLst/>
              <a:uLnTx/>
              <a:uFillTx/>
              <a:latin typeface="Aptos" panose="02110004020202020204"/>
              <a:ea typeface="+mn-ea"/>
              <a:cs typeface="Calibri Light"/>
            </a:endParaRPr>
          </a:p>
        </p:txBody>
      </p:sp>
    </p:spTree>
    <p:extLst>
      <p:ext uri="{BB962C8B-B14F-4D97-AF65-F5344CB8AC3E}">
        <p14:creationId xmlns:p14="http://schemas.microsoft.com/office/powerpoint/2010/main" val="824803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2B03D6-7139-48D1-BCF6-511BE3C680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07" r="4560"/>
          <a:stretch/>
        </p:blipFill>
        <p:spPr>
          <a:xfrm>
            <a:off x="20" y="10"/>
            <a:ext cx="12191980" cy="6857990"/>
          </a:xfrm>
          <a:prstGeom prst="rect">
            <a:avLst/>
          </a:prstGeom>
        </p:spPr>
      </p:pic>
    </p:spTree>
    <p:extLst>
      <p:ext uri="{BB962C8B-B14F-4D97-AF65-F5344CB8AC3E}">
        <p14:creationId xmlns:p14="http://schemas.microsoft.com/office/powerpoint/2010/main" val="334350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DFCE6-A502-2F24-EE48-AF86A9DE21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D3238-3D6B-F0B5-0C38-00047CA14974}"/>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72269"/>
          </a:xfrm>
          <a:prstGeom prst="rect">
            <a:avLst/>
          </a:prstGeom>
        </p:spPr>
      </p:pic>
      <p:sp>
        <p:nvSpPr>
          <p:cNvPr id="6" name="TextBox 5">
            <a:extLst>
              <a:ext uri="{FF2B5EF4-FFF2-40B4-BE49-F238E27FC236}">
                <a16:creationId xmlns:a16="http://schemas.microsoft.com/office/drawing/2014/main" id="{18A0576E-12FA-2792-80D2-ABB4054E7F8F}"/>
              </a:ext>
            </a:extLst>
          </p:cNvPr>
          <p:cNvSpPr txBox="1"/>
          <p:nvPr/>
        </p:nvSpPr>
        <p:spPr>
          <a:xfrm>
            <a:off x="320040" y="5372100"/>
            <a:ext cx="5086350" cy="707886"/>
          </a:xfrm>
          <a:prstGeom prst="rect">
            <a:avLst/>
          </a:prstGeom>
          <a:noFill/>
        </p:spPr>
        <p:txBody>
          <a:bodyPr wrap="square" rtlCol="0">
            <a:spAutoFit/>
          </a:bodyPr>
          <a:lstStyle/>
          <a:p>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Footprints in the snow</a:t>
            </a:r>
          </a:p>
        </p:txBody>
      </p:sp>
    </p:spTree>
    <p:extLst>
      <p:ext uri="{BB962C8B-B14F-4D97-AF65-F5344CB8AC3E}">
        <p14:creationId xmlns:p14="http://schemas.microsoft.com/office/powerpoint/2010/main" val="1417507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pic>
        <p:nvPicPr>
          <p:cNvPr id="4" name="Picture 3">
            <a:extLst>
              <a:ext uri="{FF2B5EF4-FFF2-40B4-BE49-F238E27FC236}">
                <a16:creationId xmlns:a16="http://schemas.microsoft.com/office/drawing/2014/main" id="{0FA3AB3E-6C76-E431-D0DE-A585AC87B156}"/>
              </a:ext>
            </a:extLst>
          </p:cNvPr>
          <p:cNvPicPr>
            <a:picLocks noChangeAspect="1"/>
          </p:cNvPicPr>
          <p:nvPr/>
        </p:nvPicPr>
        <p:blipFill>
          <a:blip r:embed="rId3"/>
          <a:stretch>
            <a:fillRect/>
          </a:stretch>
        </p:blipFill>
        <p:spPr>
          <a:xfrm>
            <a:off x="6386217" y="433840"/>
            <a:ext cx="3549820" cy="6128009"/>
          </a:xfrm>
          <a:prstGeom prst="rect">
            <a:avLst/>
          </a:prstGeom>
        </p:spPr>
      </p:pic>
    </p:spTree>
    <p:extLst>
      <p:ext uri="{BB962C8B-B14F-4D97-AF65-F5344CB8AC3E}">
        <p14:creationId xmlns:p14="http://schemas.microsoft.com/office/powerpoint/2010/main" val="2010288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BCF6A3D-8C4F-E6BA-6EEE-E5AAF1D1C75D}"/>
              </a:ext>
            </a:extLst>
          </p:cNvPr>
          <p:cNvPicPr>
            <a:picLocks noChangeAspect="1"/>
          </p:cNvPicPr>
          <p:nvPr/>
        </p:nvPicPr>
        <p:blipFill rotWithShape="1">
          <a:blip r:embed="rId3"/>
          <a:srcRect l="25366" t="1954" r="26123" b="7328"/>
          <a:stretch/>
        </p:blipFill>
        <p:spPr>
          <a:xfrm>
            <a:off x="613408" y="2609360"/>
            <a:ext cx="2652410" cy="4114625"/>
          </a:xfrm>
          <a:prstGeom prst="rect">
            <a:avLst/>
          </a:prstGeom>
        </p:spPr>
      </p:pic>
      <p:sp>
        <p:nvSpPr>
          <p:cNvPr id="3" name="TextBox 2">
            <a:extLst>
              <a:ext uri="{FF2B5EF4-FFF2-40B4-BE49-F238E27FC236}">
                <a16:creationId xmlns:a16="http://schemas.microsoft.com/office/drawing/2014/main" id="{6C675EF0-35DA-4600-8D4D-BE2F8981D69D}"/>
              </a:ext>
            </a:extLst>
          </p:cNvPr>
          <p:cNvSpPr txBox="1"/>
          <p:nvPr/>
        </p:nvSpPr>
        <p:spPr>
          <a:xfrm>
            <a:off x="2200277" y="134015"/>
            <a:ext cx="8039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Have you been here before?</a:t>
            </a:r>
          </a:p>
        </p:txBody>
      </p:sp>
      <p:sp>
        <p:nvSpPr>
          <p:cNvPr id="4" name="Oval 3">
            <a:extLst>
              <a:ext uri="{FF2B5EF4-FFF2-40B4-BE49-F238E27FC236}">
                <a16:creationId xmlns:a16="http://schemas.microsoft.com/office/drawing/2014/main" id="{0FD42B66-7DF9-4338-8FD6-F8A8EB6A48E1}"/>
              </a:ext>
            </a:extLst>
          </p:cNvPr>
          <p:cNvSpPr/>
          <p:nvPr/>
        </p:nvSpPr>
        <p:spPr>
          <a:xfrm>
            <a:off x="3163549" y="1001373"/>
            <a:ext cx="1943100" cy="1571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Y11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GCSEs this year</a:t>
            </a:r>
          </a:p>
        </p:txBody>
      </p:sp>
      <p:sp>
        <p:nvSpPr>
          <p:cNvPr id="5" name="Oval 4">
            <a:extLst>
              <a:ext uri="{FF2B5EF4-FFF2-40B4-BE49-F238E27FC236}">
                <a16:creationId xmlns:a16="http://schemas.microsoft.com/office/drawing/2014/main" id="{28EEDD0F-6E1D-4D40-B08D-375166F00728}"/>
              </a:ext>
            </a:extLst>
          </p:cNvPr>
          <p:cNvSpPr/>
          <p:nvPr/>
        </p:nvSpPr>
        <p:spPr>
          <a:xfrm>
            <a:off x="8124497" y="1001373"/>
            <a:ext cx="1943100" cy="1571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Y10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GCSEs starting</a:t>
            </a:r>
          </a:p>
        </p:txBody>
      </p:sp>
      <p:sp>
        <p:nvSpPr>
          <p:cNvPr id="6" name="Oval 5">
            <a:extLst>
              <a:ext uri="{FF2B5EF4-FFF2-40B4-BE49-F238E27FC236}">
                <a16:creationId xmlns:a16="http://schemas.microsoft.com/office/drawing/2014/main" id="{392DB279-ABDF-4A8E-B8E6-FEFFD98D2877}"/>
              </a:ext>
            </a:extLst>
          </p:cNvPr>
          <p:cNvSpPr/>
          <p:nvPr/>
        </p:nvSpPr>
        <p:spPr>
          <a:xfrm>
            <a:off x="6941469" y="4853362"/>
            <a:ext cx="1943100" cy="1571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Y9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KS3 SATS</a:t>
            </a:r>
          </a:p>
        </p:txBody>
      </p:sp>
      <p:sp>
        <p:nvSpPr>
          <p:cNvPr id="7" name="Oval 6">
            <a:extLst>
              <a:ext uri="{FF2B5EF4-FFF2-40B4-BE49-F238E27FC236}">
                <a16:creationId xmlns:a16="http://schemas.microsoft.com/office/drawing/2014/main" id="{6A63490C-EB27-4672-B4F1-B4E15504D173}"/>
              </a:ext>
            </a:extLst>
          </p:cNvPr>
          <p:cNvSpPr/>
          <p:nvPr/>
        </p:nvSpPr>
        <p:spPr>
          <a:xfrm>
            <a:off x="3591809" y="4696383"/>
            <a:ext cx="1943100" cy="1571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Y7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Starting High School</a:t>
            </a:r>
          </a:p>
        </p:txBody>
      </p:sp>
      <p:sp>
        <p:nvSpPr>
          <p:cNvPr id="8" name="Oval 7">
            <a:extLst>
              <a:ext uri="{FF2B5EF4-FFF2-40B4-BE49-F238E27FC236}">
                <a16:creationId xmlns:a16="http://schemas.microsoft.com/office/drawing/2014/main" id="{83374AF5-B64C-42C3-9884-6794DA5F1417}"/>
              </a:ext>
            </a:extLst>
          </p:cNvPr>
          <p:cNvSpPr/>
          <p:nvPr/>
        </p:nvSpPr>
        <p:spPr>
          <a:xfrm>
            <a:off x="8884569" y="3245376"/>
            <a:ext cx="1943100" cy="1571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Y6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KS2 SATS</a:t>
            </a:r>
          </a:p>
        </p:txBody>
      </p:sp>
      <p:sp>
        <p:nvSpPr>
          <p:cNvPr id="15" name="Speech Bubble: Rectangle with Corners Rounded 14">
            <a:extLst>
              <a:ext uri="{FF2B5EF4-FFF2-40B4-BE49-F238E27FC236}">
                <a16:creationId xmlns:a16="http://schemas.microsoft.com/office/drawing/2014/main" id="{667F9D69-3526-4A53-515D-887F97EDDACB}"/>
              </a:ext>
            </a:extLst>
          </p:cNvPr>
          <p:cNvSpPr/>
          <p:nvPr/>
        </p:nvSpPr>
        <p:spPr>
          <a:xfrm>
            <a:off x="4935188" y="2411088"/>
            <a:ext cx="3321201" cy="2098799"/>
          </a:xfrm>
          <a:prstGeom prst="wedgeRoundRectCallout">
            <a:avLst>
              <a:gd name="adj1" fmla="val -120141"/>
              <a:gd name="adj2" fmla="val 43506"/>
              <a:gd name="adj3" fmla="val 16667"/>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black"/>
                </a:solidFill>
                <a:effectLst/>
                <a:uLnTx/>
                <a:uFillTx/>
                <a:latin typeface="Aptos" panose="02110004020202020204"/>
                <a:ea typeface="+mn-ea"/>
                <a:cs typeface="+mn-cs"/>
              </a:rPr>
              <a:t>“You‘re going to need to work really hard. This is the most important year of your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utoShape 2" descr="Generated from prompt">
            <a:extLst>
              <a:ext uri="{FF2B5EF4-FFF2-40B4-BE49-F238E27FC236}">
                <a16:creationId xmlns:a16="http://schemas.microsoft.com/office/drawing/2014/main" id="{6BE26481-8FF9-5AEC-2BBE-B58E9ED2D5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54D0FF81-53B5-B078-77B9-8424BCAEFBF6}"/>
              </a:ext>
            </a:extLst>
          </p:cNvPr>
          <p:cNvPicPr>
            <a:picLocks noChangeAspect="1"/>
          </p:cNvPicPr>
          <p:nvPr/>
        </p:nvPicPr>
        <p:blipFill>
          <a:blip r:embed="rId4"/>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26037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DEEE8AE-E3E6-4583-951E-13AA204D5D90}"/>
              </a:ext>
            </a:extLst>
          </p:cNvPr>
          <p:cNvSpPr/>
          <p:nvPr/>
        </p:nvSpPr>
        <p:spPr>
          <a:xfrm>
            <a:off x="2339546" y="1357076"/>
            <a:ext cx="7512909" cy="3412632"/>
          </a:xfrm>
          <a:prstGeom prst="roundRect">
            <a:avLst/>
          </a:prstGeom>
          <a:solidFill>
            <a:srgbClr val="1321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white"/>
                </a:solidFill>
                <a:effectLst/>
                <a:uLnTx/>
                <a:uFillTx/>
                <a:latin typeface="Aptos" panose="02110004020202020204"/>
                <a:ea typeface="+mn-ea"/>
                <a:cs typeface="+mn-cs"/>
              </a:rPr>
              <a:t>You’re not worried about being told to work hard because you already do!</a:t>
            </a:r>
          </a:p>
        </p:txBody>
      </p:sp>
      <p:pic>
        <p:nvPicPr>
          <p:cNvPr id="2" name="Picture 1">
            <a:extLst>
              <a:ext uri="{FF2B5EF4-FFF2-40B4-BE49-F238E27FC236}">
                <a16:creationId xmlns:a16="http://schemas.microsoft.com/office/drawing/2014/main" id="{F7FCBB9C-AF9F-DEC4-5511-C73E7FCF33A3}"/>
              </a:ext>
            </a:extLst>
          </p:cNvPr>
          <p:cNvPicPr>
            <a:picLocks noChangeAspect="1"/>
          </p:cNvPicPr>
          <p:nvPr/>
        </p:nvPicPr>
        <p:blipFill>
          <a:blip r:embed="rId3"/>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888319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So why do you think you work hard?</a:t>
            </a:r>
          </a:p>
        </p:txBody>
      </p:sp>
      <p:sp>
        <p:nvSpPr>
          <p:cNvPr id="2" name="Title 1">
            <a:extLst>
              <a:ext uri="{FF2B5EF4-FFF2-40B4-BE49-F238E27FC236}">
                <a16:creationId xmlns:a16="http://schemas.microsoft.com/office/drawing/2014/main" id="{47FECB94-DC29-292E-D2A0-34B5424C369D}"/>
              </a:ext>
            </a:extLst>
          </p:cNvPr>
          <p:cNvSpPr txBox="1">
            <a:spLocks/>
          </p:cNvSpPr>
          <p:nvPr/>
        </p:nvSpPr>
        <p:spPr>
          <a:xfrm>
            <a:off x="6598464" y="3249037"/>
            <a:ext cx="5011212" cy="10398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Is it because of the hours you’ve spent studying?</a:t>
            </a:r>
          </a:p>
        </p:txBody>
      </p:sp>
      <p:pic>
        <p:nvPicPr>
          <p:cNvPr id="6" name="Picture 5">
            <a:extLst>
              <a:ext uri="{FF2B5EF4-FFF2-40B4-BE49-F238E27FC236}">
                <a16:creationId xmlns:a16="http://schemas.microsoft.com/office/drawing/2014/main" id="{42824B28-0232-3CA2-B4A7-B2CB58CA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694" y="2743772"/>
            <a:ext cx="4637187" cy="3090153"/>
          </a:xfrm>
          <a:prstGeom prst="rect">
            <a:avLst/>
          </a:prstGeom>
        </p:spPr>
      </p:pic>
      <p:pic>
        <p:nvPicPr>
          <p:cNvPr id="3" name="Picture 2">
            <a:extLst>
              <a:ext uri="{FF2B5EF4-FFF2-40B4-BE49-F238E27FC236}">
                <a16:creationId xmlns:a16="http://schemas.microsoft.com/office/drawing/2014/main" id="{166FE8B0-FBDA-D109-E117-09CF8AD78717}"/>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3452" y="1897828"/>
            <a:ext cx="1409755" cy="1409755"/>
          </a:xfrm>
          <a:prstGeom prst="rect">
            <a:avLst/>
          </a:prstGeom>
        </p:spPr>
      </p:pic>
    </p:spTree>
    <p:extLst>
      <p:ext uri="{BB962C8B-B14F-4D97-AF65-F5344CB8AC3E}">
        <p14:creationId xmlns:p14="http://schemas.microsoft.com/office/powerpoint/2010/main" val="3165105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So why do you think you work hard?</a:t>
            </a:r>
          </a:p>
        </p:txBody>
      </p:sp>
      <p:sp>
        <p:nvSpPr>
          <p:cNvPr id="2" name="Title 1">
            <a:extLst>
              <a:ext uri="{FF2B5EF4-FFF2-40B4-BE49-F238E27FC236}">
                <a16:creationId xmlns:a16="http://schemas.microsoft.com/office/drawing/2014/main" id="{FBFFB9B2-8AD9-51E0-D9DC-F689EED5AAE1}"/>
              </a:ext>
            </a:extLst>
          </p:cNvPr>
          <p:cNvSpPr txBox="1">
            <a:spLocks/>
          </p:cNvSpPr>
          <p:nvPr/>
        </p:nvSpPr>
        <p:spPr>
          <a:xfrm>
            <a:off x="6295418" y="2842955"/>
            <a:ext cx="5715000" cy="2824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Is it because of all the resources you’ve created and purchased?</a:t>
            </a:r>
          </a:p>
        </p:txBody>
      </p:sp>
      <p:pic>
        <p:nvPicPr>
          <p:cNvPr id="3" name="Picture 2">
            <a:extLst>
              <a:ext uri="{FF2B5EF4-FFF2-40B4-BE49-F238E27FC236}">
                <a16:creationId xmlns:a16="http://schemas.microsoft.com/office/drawing/2014/main" id="{00E25413-EA81-A978-73DB-9BE975C13A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260" y="2177951"/>
            <a:ext cx="5715000" cy="3489087"/>
          </a:xfrm>
          <a:prstGeom prst="rect">
            <a:avLst/>
          </a:prstGeom>
        </p:spPr>
      </p:pic>
    </p:spTree>
    <p:extLst>
      <p:ext uri="{BB962C8B-B14F-4D97-AF65-F5344CB8AC3E}">
        <p14:creationId xmlns:p14="http://schemas.microsoft.com/office/powerpoint/2010/main" val="3364059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So why do you think you work hard?</a:t>
            </a:r>
          </a:p>
        </p:txBody>
      </p:sp>
      <p:pic>
        <p:nvPicPr>
          <p:cNvPr id="5122" name="Picture 2" descr="Female student carrying pile of books in a library stock photo">
            <a:extLst>
              <a:ext uri="{FF2B5EF4-FFF2-40B4-BE49-F238E27FC236}">
                <a16:creationId xmlns:a16="http://schemas.microsoft.com/office/drawing/2014/main" id="{A1EBCC15-B220-D51A-CE73-A4626AAA2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71" y="1711080"/>
            <a:ext cx="3265250" cy="4899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93958D-D4DC-619B-A96C-0C410CCF2525}"/>
              </a:ext>
            </a:extLst>
          </p:cNvPr>
          <p:cNvSpPr txBox="1">
            <a:spLocks/>
          </p:cNvSpPr>
          <p:nvPr/>
        </p:nvSpPr>
        <p:spPr>
          <a:xfrm>
            <a:off x="5517205" y="2748827"/>
            <a:ext cx="5715000" cy="2824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Or all the books that you’ve taken out of the library?</a:t>
            </a:r>
          </a:p>
        </p:txBody>
      </p:sp>
    </p:spTree>
    <p:extLst>
      <p:ext uri="{BB962C8B-B14F-4D97-AF65-F5344CB8AC3E}">
        <p14:creationId xmlns:p14="http://schemas.microsoft.com/office/powerpoint/2010/main" val="3841804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So why do you think you work hard?</a:t>
            </a:r>
          </a:p>
        </p:txBody>
      </p:sp>
      <p:sp>
        <p:nvSpPr>
          <p:cNvPr id="2" name="Title 1">
            <a:extLst>
              <a:ext uri="{FF2B5EF4-FFF2-40B4-BE49-F238E27FC236}">
                <a16:creationId xmlns:a16="http://schemas.microsoft.com/office/drawing/2014/main" id="{9293958D-D4DC-619B-A96C-0C410CCF2525}"/>
              </a:ext>
            </a:extLst>
          </p:cNvPr>
          <p:cNvSpPr txBox="1">
            <a:spLocks/>
          </p:cNvSpPr>
          <p:nvPr/>
        </p:nvSpPr>
        <p:spPr>
          <a:xfrm>
            <a:off x="6353784" y="2807193"/>
            <a:ext cx="5552871" cy="2824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Is it because you worked as hard as your friends?</a:t>
            </a:r>
          </a:p>
        </p:txBody>
      </p:sp>
      <p:pic>
        <p:nvPicPr>
          <p:cNvPr id="3" name="Picture 2">
            <a:extLst>
              <a:ext uri="{FF2B5EF4-FFF2-40B4-BE49-F238E27FC236}">
                <a16:creationId xmlns:a16="http://schemas.microsoft.com/office/drawing/2014/main" id="{B946043F-1914-81D6-C9D0-1BA2B71F9569}"/>
              </a:ext>
            </a:extLst>
          </p:cNvPr>
          <p:cNvPicPr>
            <a:picLocks noChangeAspect="1"/>
          </p:cNvPicPr>
          <p:nvPr/>
        </p:nvPicPr>
        <p:blipFill rotWithShape="1">
          <a:blip r:embed="rId3">
            <a:extLst>
              <a:ext uri="{28A0092B-C50C-407E-A947-70E740481C1C}">
                <a14:useLocalDpi xmlns:a14="http://schemas.microsoft.com/office/drawing/2010/main" val="0"/>
              </a:ext>
            </a:extLst>
          </a:blip>
          <a:srcRect l="28904" r="10255"/>
          <a:stretch/>
        </p:blipFill>
        <p:spPr>
          <a:xfrm>
            <a:off x="415047" y="2348824"/>
            <a:ext cx="5680953" cy="3225006"/>
          </a:xfrm>
          <a:prstGeom prst="rect">
            <a:avLst/>
          </a:prstGeom>
        </p:spPr>
      </p:pic>
    </p:spTree>
    <p:extLst>
      <p:ext uri="{BB962C8B-B14F-4D97-AF65-F5344CB8AC3E}">
        <p14:creationId xmlns:p14="http://schemas.microsoft.com/office/powerpoint/2010/main" val="2883974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So why do you think you work hard?</a:t>
            </a:r>
          </a:p>
        </p:txBody>
      </p:sp>
      <p:sp>
        <p:nvSpPr>
          <p:cNvPr id="2" name="Title 1">
            <a:extLst>
              <a:ext uri="{FF2B5EF4-FFF2-40B4-BE49-F238E27FC236}">
                <a16:creationId xmlns:a16="http://schemas.microsoft.com/office/drawing/2014/main" id="{9293958D-D4DC-619B-A96C-0C410CCF2525}"/>
              </a:ext>
            </a:extLst>
          </p:cNvPr>
          <p:cNvSpPr txBox="1">
            <a:spLocks/>
          </p:cNvSpPr>
          <p:nvPr/>
        </p:nvSpPr>
        <p:spPr>
          <a:xfrm>
            <a:off x="6096000" y="3319517"/>
            <a:ext cx="5552871" cy="1641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Or maybe because you got great GCSE results?</a:t>
            </a:r>
          </a:p>
        </p:txBody>
      </p:sp>
      <p:pic>
        <p:nvPicPr>
          <p:cNvPr id="6" name="Picture 5">
            <a:extLst>
              <a:ext uri="{FF2B5EF4-FFF2-40B4-BE49-F238E27FC236}">
                <a16:creationId xmlns:a16="http://schemas.microsoft.com/office/drawing/2014/main" id="{E732BBB5-BFF2-12F8-76F5-1B36300AA7E8}"/>
              </a:ext>
            </a:extLst>
          </p:cNvPr>
          <p:cNvPicPr>
            <a:picLocks noChangeAspect="1"/>
          </p:cNvPicPr>
          <p:nvPr/>
        </p:nvPicPr>
        <p:blipFill rotWithShape="1">
          <a:blip r:embed="rId3">
            <a:extLst>
              <a:ext uri="{28A0092B-C50C-407E-A947-70E740481C1C}">
                <a14:useLocalDpi xmlns:a14="http://schemas.microsoft.com/office/drawing/2010/main" val="0"/>
              </a:ext>
            </a:extLst>
          </a:blip>
          <a:srcRect l="18860" r="13500"/>
          <a:stretch/>
        </p:blipFill>
        <p:spPr>
          <a:xfrm>
            <a:off x="431221" y="2044717"/>
            <a:ext cx="5154240" cy="4000500"/>
          </a:xfrm>
          <a:prstGeom prst="rect">
            <a:avLst/>
          </a:prstGeom>
        </p:spPr>
      </p:pic>
    </p:spTree>
    <p:extLst>
      <p:ext uri="{BB962C8B-B14F-4D97-AF65-F5344CB8AC3E}">
        <p14:creationId xmlns:p14="http://schemas.microsoft.com/office/powerpoint/2010/main" val="1012354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What does hard work look like?</a:t>
            </a:r>
          </a:p>
        </p:txBody>
      </p:sp>
      <p:pic>
        <p:nvPicPr>
          <p:cNvPr id="9" name="Picture 8">
            <a:extLst>
              <a:ext uri="{FF2B5EF4-FFF2-40B4-BE49-F238E27FC236}">
                <a16:creationId xmlns:a16="http://schemas.microsoft.com/office/drawing/2014/main" id="{A37CC53E-2D14-F196-FB2C-317C021F4751}"/>
              </a:ext>
            </a:extLst>
          </p:cNvPr>
          <p:cNvPicPr>
            <a:picLocks noChangeAspect="1"/>
          </p:cNvPicPr>
          <p:nvPr/>
        </p:nvPicPr>
        <p:blipFill rotWithShape="1">
          <a:blip r:embed="rId3">
            <a:extLst>
              <a:ext uri="{28A0092B-C50C-407E-A947-70E740481C1C}">
                <a14:useLocalDpi xmlns:a14="http://schemas.microsoft.com/office/drawing/2010/main" val="0"/>
              </a:ext>
            </a:extLst>
          </a:blip>
          <a:srcRect l="7944" t="11055" r="3972" b="4278"/>
          <a:stretch/>
        </p:blipFill>
        <p:spPr>
          <a:xfrm>
            <a:off x="648491" y="1839282"/>
            <a:ext cx="1054447" cy="1055025"/>
          </a:xfrm>
          <a:prstGeom prst="rect">
            <a:avLst/>
          </a:prstGeom>
        </p:spPr>
      </p:pic>
      <p:pic>
        <p:nvPicPr>
          <p:cNvPr id="10" name="Picture 9">
            <a:extLst>
              <a:ext uri="{FF2B5EF4-FFF2-40B4-BE49-F238E27FC236}">
                <a16:creationId xmlns:a16="http://schemas.microsoft.com/office/drawing/2014/main" id="{74F62824-3AE0-9562-C199-0F7917301FA2}"/>
              </a:ext>
            </a:extLst>
          </p:cNvPr>
          <p:cNvPicPr>
            <a:picLocks noChangeAspect="1"/>
          </p:cNvPicPr>
          <p:nvPr/>
        </p:nvPicPr>
        <p:blipFill rotWithShape="1">
          <a:blip r:embed="rId4">
            <a:extLst>
              <a:ext uri="{28A0092B-C50C-407E-A947-70E740481C1C}">
                <a14:useLocalDpi xmlns:a14="http://schemas.microsoft.com/office/drawing/2010/main" val="0"/>
              </a:ext>
            </a:extLst>
          </a:blip>
          <a:srcRect l="4316" t="8251" r="8111" b="11017"/>
          <a:stretch/>
        </p:blipFill>
        <p:spPr>
          <a:xfrm>
            <a:off x="648491" y="3657443"/>
            <a:ext cx="1054447" cy="1055025"/>
          </a:xfrm>
          <a:prstGeom prst="rect">
            <a:avLst/>
          </a:prstGeom>
        </p:spPr>
      </p:pic>
      <p:pic>
        <p:nvPicPr>
          <p:cNvPr id="13" name="Picture 12">
            <a:extLst>
              <a:ext uri="{FF2B5EF4-FFF2-40B4-BE49-F238E27FC236}">
                <a16:creationId xmlns:a16="http://schemas.microsoft.com/office/drawing/2014/main" id="{D980E3AA-C059-930F-A7AE-8B6988EAFFA7}"/>
              </a:ext>
            </a:extLst>
          </p:cNvPr>
          <p:cNvPicPr>
            <a:picLocks noChangeAspect="1"/>
          </p:cNvPicPr>
          <p:nvPr/>
        </p:nvPicPr>
        <p:blipFill rotWithShape="1">
          <a:blip r:embed="rId5">
            <a:extLst>
              <a:ext uri="{28A0092B-C50C-407E-A947-70E740481C1C}">
                <a14:useLocalDpi xmlns:a14="http://schemas.microsoft.com/office/drawing/2010/main" val="0"/>
              </a:ext>
            </a:extLst>
          </a:blip>
          <a:srcRect l="2185" t="2932" r="3121" b="2322"/>
          <a:stretch/>
        </p:blipFill>
        <p:spPr>
          <a:xfrm>
            <a:off x="648491" y="5575996"/>
            <a:ext cx="1054447" cy="1055025"/>
          </a:xfrm>
          <a:prstGeom prst="rect">
            <a:avLst/>
          </a:prstGeom>
        </p:spPr>
      </p:pic>
      <p:sp>
        <p:nvSpPr>
          <p:cNvPr id="14" name="Arrow: Pentagon 13">
            <a:extLst>
              <a:ext uri="{FF2B5EF4-FFF2-40B4-BE49-F238E27FC236}">
                <a16:creationId xmlns:a16="http://schemas.microsoft.com/office/drawing/2014/main" id="{52B14E87-0849-000C-12BC-E7632625870C}"/>
              </a:ext>
            </a:extLst>
          </p:cNvPr>
          <p:cNvSpPr/>
          <p:nvPr/>
        </p:nvSpPr>
        <p:spPr>
          <a:xfrm>
            <a:off x="2305878" y="1789716"/>
            <a:ext cx="8753061" cy="1173337"/>
          </a:xfrm>
          <a:prstGeom prst="homePlat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white"/>
                </a:solidFill>
                <a:effectLst/>
                <a:uLnTx/>
                <a:uFillTx/>
                <a:latin typeface="Aptos" panose="02110004020202020204"/>
                <a:ea typeface="+mn-ea"/>
                <a:cs typeface="+mn-cs"/>
              </a:rPr>
              <a:t>Tashin</a:t>
            </a: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 did over 100 past paper questions as preparation for his exams.</a:t>
            </a:r>
          </a:p>
        </p:txBody>
      </p:sp>
      <p:sp>
        <p:nvSpPr>
          <p:cNvPr id="15" name="Arrow: Pentagon 14">
            <a:extLst>
              <a:ext uri="{FF2B5EF4-FFF2-40B4-BE49-F238E27FC236}">
                <a16:creationId xmlns:a16="http://schemas.microsoft.com/office/drawing/2014/main" id="{125C4382-0159-046A-B71C-4AD9E32CBBC5}"/>
              </a:ext>
            </a:extLst>
          </p:cNvPr>
          <p:cNvSpPr/>
          <p:nvPr/>
        </p:nvSpPr>
        <p:spPr>
          <a:xfrm>
            <a:off x="2305878" y="3598286"/>
            <a:ext cx="8753061" cy="1173337"/>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Abbie arrived at her lesson with the notes already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rrow: Pentagon 15">
            <a:extLst>
              <a:ext uri="{FF2B5EF4-FFF2-40B4-BE49-F238E27FC236}">
                <a16:creationId xmlns:a16="http://schemas.microsoft.com/office/drawing/2014/main" id="{AF4C2860-7EAC-B65E-54BD-50A48F94CEC1}"/>
              </a:ext>
            </a:extLst>
          </p:cNvPr>
          <p:cNvSpPr/>
          <p:nvPr/>
        </p:nvSpPr>
        <p:spPr>
          <a:xfrm>
            <a:off x="2305877" y="5516839"/>
            <a:ext cx="8753061" cy="1173337"/>
          </a:xfrm>
          <a:prstGeom prst="homePlate">
            <a:avLst/>
          </a:prstGeom>
          <a:solidFill>
            <a:srgbClr val="F2B1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If Abdul didn’t get the top grade in his assignments, he quizzed his teacher on why and then re-wrote the assignment.</a:t>
            </a:r>
          </a:p>
        </p:txBody>
      </p:sp>
    </p:spTree>
    <p:extLst>
      <p:ext uri="{BB962C8B-B14F-4D97-AF65-F5344CB8AC3E}">
        <p14:creationId xmlns:p14="http://schemas.microsoft.com/office/powerpoint/2010/main" val="1431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pic>
        <p:nvPicPr>
          <p:cNvPr id="3" name="Picture 2">
            <a:extLst>
              <a:ext uri="{FF2B5EF4-FFF2-40B4-BE49-F238E27FC236}">
                <a16:creationId xmlns:a16="http://schemas.microsoft.com/office/drawing/2014/main" id="{11266AC9-2F1D-0390-FFCD-45080638179C}"/>
              </a:ext>
            </a:extLst>
          </p:cNvPr>
          <p:cNvPicPr>
            <a:picLocks noChangeAspect="1"/>
          </p:cNvPicPr>
          <p:nvPr/>
        </p:nvPicPr>
        <p:blipFill>
          <a:blip r:embed="rId3"/>
          <a:stretch>
            <a:fillRect/>
          </a:stretch>
        </p:blipFill>
        <p:spPr>
          <a:xfrm>
            <a:off x="6472953" y="502925"/>
            <a:ext cx="3391373" cy="5887272"/>
          </a:xfrm>
          <a:prstGeom prst="rect">
            <a:avLst/>
          </a:prstGeom>
        </p:spPr>
      </p:pic>
    </p:spTree>
    <p:extLst>
      <p:ext uri="{BB962C8B-B14F-4D97-AF65-F5344CB8AC3E}">
        <p14:creationId xmlns:p14="http://schemas.microsoft.com/office/powerpoint/2010/main" val="1710879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sp>
        <p:nvSpPr>
          <p:cNvPr id="6" name="TextBox 5">
            <a:extLst>
              <a:ext uri="{FF2B5EF4-FFF2-40B4-BE49-F238E27FC236}">
                <a16:creationId xmlns:a16="http://schemas.microsoft.com/office/drawing/2014/main" id="{EC2AB0AA-4E2E-8579-FCEF-95BF3625F287}"/>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FF007E"/>
                </a:solidFill>
                <a:latin typeface="Calibri" panose="020F0502020204030204" pitchFamily="34" charset="0"/>
                <a:ea typeface="Calibri" panose="020F0502020204030204" pitchFamily="34" charset="0"/>
                <a:cs typeface="Calibri" panose="020F0502020204030204" pitchFamily="34" charset="0"/>
              </a:rPr>
              <a:t>Footprints in the snow</a:t>
            </a:r>
          </a:p>
        </p:txBody>
      </p:sp>
      <p:sp>
        <p:nvSpPr>
          <p:cNvPr id="2" name="Rectangle 3">
            <a:extLst>
              <a:ext uri="{FF2B5EF4-FFF2-40B4-BE49-F238E27FC236}">
                <a16:creationId xmlns:a16="http://schemas.microsoft.com/office/drawing/2014/main" id="{50216C9F-45D7-7E88-7D27-F5843F2E3B26}"/>
              </a:ext>
            </a:extLst>
          </p:cNvPr>
          <p:cNvSpPr txBox="1">
            <a:spLocks noChangeArrowheads="1"/>
          </p:cNvSpPr>
          <p:nvPr/>
        </p:nvSpPr>
        <p:spPr>
          <a:xfrm>
            <a:off x="5257800" y="2153306"/>
            <a:ext cx="5681133" cy="3882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This is a meta learning activity.</a:t>
            </a:r>
          </a:p>
          <a:p>
            <a:r>
              <a:rPr lang="en-GB" altLang="en-US" dirty="0"/>
              <a:t>In this activity, you’ll be ‘learning about learning.’</a:t>
            </a:r>
          </a:p>
          <a:p>
            <a:r>
              <a:rPr lang="en-GB" altLang="en-US" dirty="0"/>
              <a:t>The tracks in the snow tell a story about an accident that has taken place.</a:t>
            </a:r>
          </a:p>
          <a:p>
            <a:r>
              <a:rPr lang="en-GB" altLang="en-US" dirty="0"/>
              <a:t>Look closely at the picture and try to deduce, in groups, the sequence of events.</a:t>
            </a:r>
          </a:p>
        </p:txBody>
      </p:sp>
    </p:spTree>
    <p:extLst>
      <p:ext uri="{BB962C8B-B14F-4D97-AF65-F5344CB8AC3E}">
        <p14:creationId xmlns:p14="http://schemas.microsoft.com/office/powerpoint/2010/main" val="3532961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4AB7-1736-4ED9-96E7-50182DE6FF21}"/>
              </a:ext>
            </a:extLst>
          </p:cNvPr>
          <p:cNvSpPr txBox="1">
            <a:spLocks/>
          </p:cNvSpPr>
          <p:nvPr/>
        </p:nvSpPr>
        <p:spPr>
          <a:xfrm>
            <a:off x="2343150" y="384175"/>
            <a:ext cx="7505700" cy="10398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Hasina’s Chaotic Bag of Shame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4" name="Picture 3">
            <a:extLst>
              <a:ext uri="{FF2B5EF4-FFF2-40B4-BE49-F238E27FC236}">
                <a16:creationId xmlns:a16="http://schemas.microsoft.com/office/drawing/2014/main" id="{E22E4C7A-C1DA-42E7-9978-621F6D7911D2}"/>
              </a:ext>
            </a:extLst>
          </p:cNvPr>
          <p:cNvPicPr>
            <a:picLocks noChangeAspect="1"/>
          </p:cNvPicPr>
          <p:nvPr/>
        </p:nvPicPr>
        <p:blipFill rotWithShape="1">
          <a:blip r:embed="rId3">
            <a:extLst>
              <a:ext uri="{28A0092B-C50C-407E-A947-70E740481C1C}">
                <a14:useLocalDpi xmlns:a14="http://schemas.microsoft.com/office/drawing/2010/main" val="0"/>
              </a:ext>
            </a:extLst>
          </a:blip>
          <a:srcRect l="24063" t="32222" r="15832" b="13518"/>
          <a:stretch/>
        </p:blipFill>
        <p:spPr>
          <a:xfrm>
            <a:off x="2147564" y="1423988"/>
            <a:ext cx="7896872" cy="4010025"/>
          </a:xfrm>
          <a:prstGeom prst="rect">
            <a:avLst/>
          </a:prstGeom>
        </p:spPr>
      </p:pic>
      <p:pic>
        <p:nvPicPr>
          <p:cNvPr id="5" name="Picture 4">
            <a:extLst>
              <a:ext uri="{FF2B5EF4-FFF2-40B4-BE49-F238E27FC236}">
                <a16:creationId xmlns:a16="http://schemas.microsoft.com/office/drawing/2014/main" id="{82A2C713-CC0E-4641-AE79-CD81DF265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927" y="251969"/>
            <a:ext cx="8964276" cy="6354062"/>
          </a:xfrm>
          <a:prstGeom prst="rect">
            <a:avLst/>
          </a:prstGeom>
        </p:spPr>
      </p:pic>
      <p:sp>
        <p:nvSpPr>
          <p:cNvPr id="6" name="TextBox 5">
            <a:extLst>
              <a:ext uri="{FF2B5EF4-FFF2-40B4-BE49-F238E27FC236}">
                <a16:creationId xmlns:a16="http://schemas.microsoft.com/office/drawing/2014/main" id="{BBA85E6B-BD62-49C2-BB9F-BEFF75F80E1A}"/>
              </a:ext>
            </a:extLst>
          </p:cNvPr>
          <p:cNvSpPr txBox="1"/>
          <p:nvPr/>
        </p:nvSpPr>
        <p:spPr>
          <a:xfrm>
            <a:off x="1731927" y="1688399"/>
            <a:ext cx="7386452"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black"/>
                </a:solidFill>
                <a:effectLst/>
                <a:uLnTx/>
                <a:uFillTx/>
                <a:latin typeface="Aptos" panose="02110004020202020204"/>
                <a:ea typeface="+mn-ea"/>
                <a:cs typeface="+mn-cs"/>
              </a:rPr>
              <a:t>Hasina’s Chaotic Files of Shame</a:t>
            </a:r>
          </a:p>
        </p:txBody>
      </p:sp>
      <p:pic>
        <p:nvPicPr>
          <p:cNvPr id="3" name="Picture 2">
            <a:extLst>
              <a:ext uri="{FF2B5EF4-FFF2-40B4-BE49-F238E27FC236}">
                <a16:creationId xmlns:a16="http://schemas.microsoft.com/office/drawing/2014/main" id="{D34B2466-AB64-9D94-42F9-4B35AEF37784}"/>
              </a:ext>
            </a:extLst>
          </p:cNvPr>
          <p:cNvPicPr>
            <a:picLocks noChangeAspect="1"/>
          </p:cNvPicPr>
          <p:nvPr/>
        </p:nvPicPr>
        <p:blipFill>
          <a:blip r:embed="rId5"/>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22647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4AB7-1736-4ED9-96E7-50182DE6FF21}"/>
              </a:ext>
            </a:extLst>
          </p:cNvPr>
          <p:cNvSpPr txBox="1">
            <a:spLocks/>
          </p:cNvSpPr>
          <p:nvPr/>
        </p:nvSpPr>
        <p:spPr>
          <a:xfrm>
            <a:off x="2228850" y="451644"/>
            <a:ext cx="7734300" cy="10398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Megan’s Folder of Enlightenment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5" name="Picture 4">
            <a:extLst>
              <a:ext uri="{FF2B5EF4-FFF2-40B4-BE49-F238E27FC236}">
                <a16:creationId xmlns:a16="http://schemas.microsoft.com/office/drawing/2014/main" id="{9A21BE11-2DA5-45CF-A7AF-9DD403761C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90775" y="1148556"/>
            <a:ext cx="7010400" cy="5257800"/>
          </a:xfrm>
          <a:prstGeom prst="rect">
            <a:avLst/>
          </a:prstGeom>
        </p:spPr>
      </p:pic>
      <p:pic>
        <p:nvPicPr>
          <p:cNvPr id="4" name="Picture 3">
            <a:extLst>
              <a:ext uri="{FF2B5EF4-FFF2-40B4-BE49-F238E27FC236}">
                <a16:creationId xmlns:a16="http://schemas.microsoft.com/office/drawing/2014/main" id="{E1AA75FC-DF7B-48AD-8FAC-392AA6951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705" y="1646026"/>
            <a:ext cx="10344589" cy="3898457"/>
          </a:xfrm>
          <a:prstGeom prst="rect">
            <a:avLst/>
          </a:prstGeom>
        </p:spPr>
      </p:pic>
      <p:sp>
        <p:nvSpPr>
          <p:cNvPr id="6" name="Title 1">
            <a:extLst>
              <a:ext uri="{FF2B5EF4-FFF2-40B4-BE49-F238E27FC236}">
                <a16:creationId xmlns:a16="http://schemas.microsoft.com/office/drawing/2014/main" id="{07C23958-6707-4D0C-B3BD-523D3D185C82}"/>
              </a:ext>
            </a:extLst>
          </p:cNvPr>
          <p:cNvSpPr txBox="1">
            <a:spLocks/>
          </p:cNvSpPr>
          <p:nvPr/>
        </p:nvSpPr>
        <p:spPr>
          <a:xfrm>
            <a:off x="746165" y="3161073"/>
            <a:ext cx="10699667" cy="1039812"/>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a:ln>
                  <a:noFill/>
                </a:ln>
                <a:solidFill>
                  <a:prstClr val="black"/>
                </a:solidFill>
                <a:effectLst/>
                <a:uLnTx/>
                <a:uFillTx/>
                <a:latin typeface="Aptos Display" panose="02110004020202020204"/>
                <a:ea typeface="+mj-ea"/>
                <a:cs typeface="+mj-cs"/>
              </a:rPr>
              <a:t>Megan’s Folders of Enlightenment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3" name="Picture 2">
            <a:extLst>
              <a:ext uri="{FF2B5EF4-FFF2-40B4-BE49-F238E27FC236}">
                <a16:creationId xmlns:a16="http://schemas.microsoft.com/office/drawing/2014/main" id="{7E61041B-45E4-7754-F413-677E6F66E58B}"/>
              </a:ext>
            </a:extLst>
          </p:cNvPr>
          <p:cNvPicPr>
            <a:picLocks noChangeAspect="1"/>
          </p:cNvPicPr>
          <p:nvPr/>
        </p:nvPicPr>
        <p:blipFill>
          <a:blip r:embed="rId6"/>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31025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5D77EDD-A1BA-49F3-9736-24E99BE8CCCF}"/>
              </a:ext>
            </a:extLst>
          </p:cNvPr>
          <p:cNvGraphicFramePr>
            <a:graphicFrameLocks noGrp="1"/>
          </p:cNvGraphicFramePr>
          <p:nvPr/>
        </p:nvGraphicFramePr>
        <p:xfrm>
          <a:off x="5886113" y="2565098"/>
          <a:ext cx="4510215" cy="2103120"/>
        </p:xfrm>
        <a:graphic>
          <a:graphicData uri="http://schemas.openxmlformats.org/drawingml/2006/table">
            <a:tbl>
              <a:tblPr firstRow="1" bandRow="1">
                <a:tableStyleId>{5C22544A-7EE6-4342-B048-85BDC9FD1C3A}</a:tableStyleId>
              </a:tblPr>
              <a:tblGrid>
                <a:gridCol w="4510215">
                  <a:extLst>
                    <a:ext uri="{9D8B030D-6E8A-4147-A177-3AD203B41FA5}">
                      <a16:colId xmlns:a16="http://schemas.microsoft.com/office/drawing/2014/main" val="562304816"/>
                    </a:ext>
                  </a:extLst>
                </a:gridCol>
              </a:tblGrid>
              <a:tr h="456565">
                <a:tc>
                  <a:txBody>
                    <a:bodyPr/>
                    <a:lstStyle/>
                    <a:p>
                      <a:pPr algn="ctr"/>
                      <a:r>
                        <a:rPr lang="en-GB" sz="4000"/>
                        <a:t>Megan</a:t>
                      </a:r>
                    </a:p>
                  </a:txBody>
                  <a:tcPr/>
                </a:tc>
                <a:extLst>
                  <a:ext uri="{0D108BD9-81ED-4DB2-BD59-A6C34878D82A}">
                    <a16:rowId xmlns:a16="http://schemas.microsoft.com/office/drawing/2014/main" val="2864236612"/>
                  </a:ext>
                </a:extLst>
              </a:tr>
              <a:tr h="370840">
                <a:tc>
                  <a:txBody>
                    <a:bodyPr/>
                    <a:lstStyle/>
                    <a:p>
                      <a:pPr algn="ctr"/>
                      <a:r>
                        <a:rPr lang="en-GB" sz="4000"/>
                        <a:t>30 seconds</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3712512087"/>
                  </a:ext>
                </a:extLst>
              </a:tr>
            </a:tbl>
          </a:graphicData>
        </a:graphic>
      </p:graphicFrame>
      <p:graphicFrame>
        <p:nvGraphicFramePr>
          <p:cNvPr id="5" name="Table 4">
            <a:extLst>
              <a:ext uri="{FF2B5EF4-FFF2-40B4-BE49-F238E27FC236}">
                <a16:creationId xmlns:a16="http://schemas.microsoft.com/office/drawing/2014/main" id="{1B49674F-654B-487C-AA4D-275092C7F584}"/>
              </a:ext>
            </a:extLst>
          </p:cNvPr>
          <p:cNvGraphicFramePr>
            <a:graphicFrameLocks noGrp="1"/>
          </p:cNvGraphicFramePr>
          <p:nvPr/>
        </p:nvGraphicFramePr>
        <p:xfrm>
          <a:off x="750897" y="2565098"/>
          <a:ext cx="4510216" cy="3322320"/>
        </p:xfrm>
        <a:graphic>
          <a:graphicData uri="http://schemas.openxmlformats.org/drawingml/2006/table">
            <a:tbl>
              <a:tblPr firstRow="1" bandRow="1">
                <a:tableStyleId>{5C22544A-7EE6-4342-B048-85BDC9FD1C3A}</a:tableStyleId>
              </a:tblPr>
              <a:tblGrid>
                <a:gridCol w="4510216">
                  <a:extLst>
                    <a:ext uri="{9D8B030D-6E8A-4147-A177-3AD203B41FA5}">
                      <a16:colId xmlns:a16="http://schemas.microsoft.com/office/drawing/2014/main" val="562304816"/>
                    </a:ext>
                  </a:extLst>
                </a:gridCol>
              </a:tblGrid>
              <a:tr h="218440">
                <a:tc>
                  <a:txBody>
                    <a:bodyPr/>
                    <a:lstStyle/>
                    <a:p>
                      <a:pPr algn="ctr"/>
                      <a:r>
                        <a:rPr lang="en-GB" sz="4000"/>
                        <a:t>Hasina</a:t>
                      </a:r>
                    </a:p>
                  </a:txBody>
                  <a:tcPr/>
                </a:tc>
                <a:extLst>
                  <a:ext uri="{0D108BD9-81ED-4DB2-BD59-A6C34878D82A}">
                    <a16:rowId xmlns:a16="http://schemas.microsoft.com/office/drawing/2014/main" val="2864236612"/>
                  </a:ext>
                </a:extLst>
              </a:tr>
              <a:tr h="370840">
                <a:tc>
                  <a:txBody>
                    <a:bodyPr/>
                    <a:lstStyle/>
                    <a:p>
                      <a:pPr algn="ctr"/>
                      <a:r>
                        <a:rPr lang="en-GB" sz="4000"/>
                        <a:t>15 minutes, a friend sent a picture of it</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1274241927"/>
                  </a:ext>
                </a:extLst>
              </a:tr>
            </a:tbl>
          </a:graphicData>
        </a:graphic>
      </p:graphicFrame>
      <p:sp>
        <p:nvSpPr>
          <p:cNvPr id="6" name="Smiley Face 5">
            <a:extLst>
              <a:ext uri="{FF2B5EF4-FFF2-40B4-BE49-F238E27FC236}">
                <a16:creationId xmlns:a16="http://schemas.microsoft.com/office/drawing/2014/main" id="{113815C0-A15C-4083-8AF4-D15F19890E83}"/>
              </a:ext>
            </a:extLst>
          </p:cNvPr>
          <p:cNvSpPr/>
          <p:nvPr/>
        </p:nvSpPr>
        <p:spPr>
          <a:xfrm>
            <a:off x="4411171" y="5185853"/>
            <a:ext cx="704168" cy="638478"/>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3AC275-4990-E08B-5AB6-4C2272D48CDC}"/>
              </a:ext>
            </a:extLst>
          </p:cNvPr>
          <p:cNvPicPr>
            <a:picLocks noChangeAspect="1"/>
          </p:cNvPicPr>
          <p:nvPr/>
        </p:nvPicPr>
        <p:blipFill>
          <a:blip r:embed="rId3"/>
          <a:stretch>
            <a:fillRect/>
          </a:stretch>
        </p:blipFill>
        <p:spPr>
          <a:xfrm>
            <a:off x="10715837" y="53803"/>
            <a:ext cx="1374080" cy="1079258"/>
          </a:xfrm>
          <a:prstGeom prst="rect">
            <a:avLst/>
          </a:prstGeom>
        </p:spPr>
      </p:pic>
      <p:sp>
        <p:nvSpPr>
          <p:cNvPr id="10" name="Smiley Face 9">
            <a:extLst>
              <a:ext uri="{FF2B5EF4-FFF2-40B4-BE49-F238E27FC236}">
                <a16:creationId xmlns:a16="http://schemas.microsoft.com/office/drawing/2014/main" id="{FCB469EF-6751-AE96-CD3B-8B84398C2BC9}"/>
              </a:ext>
            </a:extLst>
          </p:cNvPr>
          <p:cNvSpPr/>
          <p:nvPr/>
        </p:nvSpPr>
        <p:spPr>
          <a:xfrm>
            <a:off x="9519884" y="3966654"/>
            <a:ext cx="704168" cy="638478"/>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5739C1A-12FD-CB55-F798-EB9F85D97F7E}"/>
              </a:ext>
            </a:extLst>
          </p:cNvPr>
          <p:cNvSpPr txBox="1"/>
          <p:nvPr/>
        </p:nvSpPr>
        <p:spPr>
          <a:xfrm>
            <a:off x="447188" y="123798"/>
            <a:ext cx="48723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Aptos" panose="02110004020202020204"/>
                <a:ea typeface="+mn-ea"/>
                <a:cs typeface="+mn-cs"/>
              </a:rPr>
              <a:t>Challenge #1</a:t>
            </a:r>
          </a:p>
        </p:txBody>
      </p:sp>
      <p:sp>
        <p:nvSpPr>
          <p:cNvPr id="9" name="TextBox 8">
            <a:extLst>
              <a:ext uri="{FF2B5EF4-FFF2-40B4-BE49-F238E27FC236}">
                <a16:creationId xmlns:a16="http://schemas.microsoft.com/office/drawing/2014/main" id="{A19472FF-02C2-0D8E-B45C-247790CFB736}"/>
              </a:ext>
            </a:extLst>
          </p:cNvPr>
          <p:cNvSpPr txBox="1"/>
          <p:nvPr/>
        </p:nvSpPr>
        <p:spPr>
          <a:xfrm>
            <a:off x="1708660" y="1266550"/>
            <a:ext cx="9137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Aptos" panose="02110004020202020204"/>
                <a:ea typeface="+mn-ea"/>
                <a:cs typeface="+mn-cs"/>
              </a:rPr>
              <a:t>Finding this week’s Psychology homework</a:t>
            </a:r>
          </a:p>
        </p:txBody>
      </p:sp>
    </p:spTree>
    <p:extLst>
      <p:ext uri="{BB962C8B-B14F-4D97-AF65-F5344CB8AC3E}">
        <p14:creationId xmlns:p14="http://schemas.microsoft.com/office/powerpoint/2010/main" val="1615133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5D77EDD-A1BA-49F3-9736-24E99BE8CCCF}"/>
              </a:ext>
            </a:extLst>
          </p:cNvPr>
          <p:cNvGraphicFramePr>
            <a:graphicFrameLocks noGrp="1"/>
          </p:cNvGraphicFramePr>
          <p:nvPr/>
        </p:nvGraphicFramePr>
        <p:xfrm>
          <a:off x="6268320" y="2872345"/>
          <a:ext cx="4164227" cy="2103120"/>
        </p:xfrm>
        <a:graphic>
          <a:graphicData uri="http://schemas.openxmlformats.org/drawingml/2006/table">
            <a:tbl>
              <a:tblPr firstRow="1" bandRow="1">
                <a:tableStyleId>{5C22544A-7EE6-4342-B048-85BDC9FD1C3A}</a:tableStyleId>
              </a:tblPr>
              <a:tblGrid>
                <a:gridCol w="4164227">
                  <a:extLst>
                    <a:ext uri="{9D8B030D-6E8A-4147-A177-3AD203B41FA5}">
                      <a16:colId xmlns:a16="http://schemas.microsoft.com/office/drawing/2014/main" val="562304816"/>
                    </a:ext>
                  </a:extLst>
                </a:gridCol>
              </a:tblGrid>
              <a:tr h="456565">
                <a:tc>
                  <a:txBody>
                    <a:bodyPr/>
                    <a:lstStyle/>
                    <a:p>
                      <a:pPr algn="ctr"/>
                      <a:r>
                        <a:rPr lang="en-GB" sz="4000"/>
                        <a:t>Megan</a:t>
                      </a:r>
                    </a:p>
                  </a:txBody>
                  <a:tcPr/>
                </a:tc>
                <a:extLst>
                  <a:ext uri="{0D108BD9-81ED-4DB2-BD59-A6C34878D82A}">
                    <a16:rowId xmlns:a16="http://schemas.microsoft.com/office/drawing/2014/main" val="2864236612"/>
                  </a:ext>
                </a:extLst>
              </a:tr>
              <a:tr h="370840">
                <a:tc>
                  <a:txBody>
                    <a:bodyPr/>
                    <a:lstStyle/>
                    <a:p>
                      <a:pPr algn="ctr"/>
                      <a:r>
                        <a:rPr lang="en-GB" sz="4000"/>
                        <a:t>1 minute</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3712512087"/>
                  </a:ext>
                </a:extLst>
              </a:tr>
            </a:tbl>
          </a:graphicData>
        </a:graphic>
      </p:graphicFrame>
      <p:graphicFrame>
        <p:nvGraphicFramePr>
          <p:cNvPr id="5" name="Table 4">
            <a:extLst>
              <a:ext uri="{FF2B5EF4-FFF2-40B4-BE49-F238E27FC236}">
                <a16:creationId xmlns:a16="http://schemas.microsoft.com/office/drawing/2014/main" id="{1B49674F-654B-487C-AA4D-275092C7F584}"/>
              </a:ext>
            </a:extLst>
          </p:cNvPr>
          <p:cNvGraphicFramePr>
            <a:graphicFrameLocks noGrp="1"/>
          </p:cNvGraphicFramePr>
          <p:nvPr/>
        </p:nvGraphicFramePr>
        <p:xfrm>
          <a:off x="821677" y="2872345"/>
          <a:ext cx="4164227" cy="2712720"/>
        </p:xfrm>
        <a:graphic>
          <a:graphicData uri="http://schemas.openxmlformats.org/drawingml/2006/table">
            <a:tbl>
              <a:tblPr firstRow="1" bandRow="1">
                <a:tableStyleId>{5C22544A-7EE6-4342-B048-85BDC9FD1C3A}</a:tableStyleId>
              </a:tblPr>
              <a:tblGrid>
                <a:gridCol w="4164227">
                  <a:extLst>
                    <a:ext uri="{9D8B030D-6E8A-4147-A177-3AD203B41FA5}">
                      <a16:colId xmlns:a16="http://schemas.microsoft.com/office/drawing/2014/main" val="562304816"/>
                    </a:ext>
                  </a:extLst>
                </a:gridCol>
              </a:tblGrid>
              <a:tr h="218440">
                <a:tc>
                  <a:txBody>
                    <a:bodyPr/>
                    <a:lstStyle/>
                    <a:p>
                      <a:pPr algn="ctr"/>
                      <a:r>
                        <a:rPr lang="en-GB" sz="4000"/>
                        <a:t>Hasina</a:t>
                      </a:r>
                    </a:p>
                  </a:txBody>
                  <a:tcPr/>
                </a:tc>
                <a:extLst>
                  <a:ext uri="{0D108BD9-81ED-4DB2-BD59-A6C34878D82A}">
                    <a16:rowId xmlns:a16="http://schemas.microsoft.com/office/drawing/2014/main" val="2864236612"/>
                  </a:ext>
                </a:extLst>
              </a:tr>
              <a:tr h="370840">
                <a:tc>
                  <a:txBody>
                    <a:bodyPr/>
                    <a:lstStyle/>
                    <a:p>
                      <a:pPr algn="ctr"/>
                      <a:r>
                        <a:rPr lang="en-GB" sz="4000"/>
                        <a:t>Gave up after 10 minutes</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1274241927"/>
                  </a:ext>
                </a:extLst>
              </a:tr>
            </a:tbl>
          </a:graphicData>
        </a:graphic>
      </p:graphicFrame>
      <p:sp>
        <p:nvSpPr>
          <p:cNvPr id="6" name="Smiley Face 5">
            <a:extLst>
              <a:ext uri="{FF2B5EF4-FFF2-40B4-BE49-F238E27FC236}">
                <a16:creationId xmlns:a16="http://schemas.microsoft.com/office/drawing/2014/main" id="{113815C0-A15C-4083-8AF4-D15F19890E83}"/>
              </a:ext>
            </a:extLst>
          </p:cNvPr>
          <p:cNvSpPr/>
          <p:nvPr/>
        </p:nvSpPr>
        <p:spPr>
          <a:xfrm>
            <a:off x="4131448" y="4923184"/>
            <a:ext cx="697457" cy="553551"/>
          </a:xfrm>
          <a:prstGeom prst="smileyFace">
            <a:avLst>
              <a:gd name="adj" fmla="val -5"/>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3E08D95A-C679-8A62-116B-F19070B4CAC2}"/>
              </a:ext>
            </a:extLst>
          </p:cNvPr>
          <p:cNvPicPr>
            <a:picLocks noChangeAspect="1"/>
          </p:cNvPicPr>
          <p:nvPr/>
        </p:nvPicPr>
        <p:blipFill>
          <a:blip r:embed="rId3"/>
          <a:stretch>
            <a:fillRect/>
          </a:stretch>
        </p:blipFill>
        <p:spPr>
          <a:xfrm>
            <a:off x="10715837" y="53803"/>
            <a:ext cx="1374080" cy="1079258"/>
          </a:xfrm>
          <a:prstGeom prst="rect">
            <a:avLst/>
          </a:prstGeom>
        </p:spPr>
      </p:pic>
      <p:sp>
        <p:nvSpPr>
          <p:cNvPr id="9" name="Smiley Face 8">
            <a:extLst>
              <a:ext uri="{FF2B5EF4-FFF2-40B4-BE49-F238E27FC236}">
                <a16:creationId xmlns:a16="http://schemas.microsoft.com/office/drawing/2014/main" id="{C2660130-B578-6A77-50C6-519475F7EF8D}"/>
              </a:ext>
            </a:extLst>
          </p:cNvPr>
          <p:cNvSpPr/>
          <p:nvPr/>
        </p:nvSpPr>
        <p:spPr>
          <a:xfrm>
            <a:off x="9434036" y="4284706"/>
            <a:ext cx="704168" cy="638478"/>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16B2F7E-AA3C-5199-34E9-A123C0D3A6F5}"/>
              </a:ext>
            </a:extLst>
          </p:cNvPr>
          <p:cNvSpPr txBox="1"/>
          <p:nvPr/>
        </p:nvSpPr>
        <p:spPr>
          <a:xfrm>
            <a:off x="447188" y="123798"/>
            <a:ext cx="48723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Aptos" panose="02110004020202020204"/>
                <a:ea typeface="+mn-ea"/>
                <a:cs typeface="+mn-cs"/>
              </a:rPr>
              <a:t>Challenge #2</a:t>
            </a:r>
          </a:p>
        </p:txBody>
      </p:sp>
      <p:sp>
        <p:nvSpPr>
          <p:cNvPr id="8" name="TextBox 7">
            <a:extLst>
              <a:ext uri="{FF2B5EF4-FFF2-40B4-BE49-F238E27FC236}">
                <a16:creationId xmlns:a16="http://schemas.microsoft.com/office/drawing/2014/main" id="{E52960B8-8ECA-B9B7-7C36-3A1A79D271AC}"/>
              </a:ext>
            </a:extLst>
          </p:cNvPr>
          <p:cNvSpPr txBox="1"/>
          <p:nvPr/>
        </p:nvSpPr>
        <p:spPr>
          <a:xfrm>
            <a:off x="1348240" y="1246761"/>
            <a:ext cx="91373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Aptos" panose="02110004020202020204"/>
                <a:ea typeface="+mn-ea"/>
                <a:cs typeface="+mn-cs"/>
              </a:rPr>
              <a:t>Finding the handout with the 3 case studies needed to complete the homework</a:t>
            </a:r>
          </a:p>
        </p:txBody>
      </p:sp>
    </p:spTree>
    <p:extLst>
      <p:ext uri="{BB962C8B-B14F-4D97-AF65-F5344CB8AC3E}">
        <p14:creationId xmlns:p14="http://schemas.microsoft.com/office/powerpoint/2010/main" val="89560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5D77EDD-A1BA-49F3-9736-24E99BE8CCCF}"/>
              </a:ext>
            </a:extLst>
          </p:cNvPr>
          <p:cNvGraphicFramePr>
            <a:graphicFrameLocks noGrp="1"/>
          </p:cNvGraphicFramePr>
          <p:nvPr/>
        </p:nvGraphicFramePr>
        <p:xfrm>
          <a:off x="6096000" y="2377440"/>
          <a:ext cx="5152768" cy="2103120"/>
        </p:xfrm>
        <a:graphic>
          <a:graphicData uri="http://schemas.openxmlformats.org/drawingml/2006/table">
            <a:tbl>
              <a:tblPr firstRow="1" bandRow="1">
                <a:tableStyleId>{5C22544A-7EE6-4342-B048-85BDC9FD1C3A}</a:tableStyleId>
              </a:tblPr>
              <a:tblGrid>
                <a:gridCol w="5152768">
                  <a:extLst>
                    <a:ext uri="{9D8B030D-6E8A-4147-A177-3AD203B41FA5}">
                      <a16:colId xmlns:a16="http://schemas.microsoft.com/office/drawing/2014/main" val="562304816"/>
                    </a:ext>
                  </a:extLst>
                </a:gridCol>
              </a:tblGrid>
              <a:tr h="456565">
                <a:tc>
                  <a:txBody>
                    <a:bodyPr/>
                    <a:lstStyle/>
                    <a:p>
                      <a:pPr algn="ctr"/>
                      <a:r>
                        <a:rPr lang="en-GB" sz="4000"/>
                        <a:t>Megan</a:t>
                      </a:r>
                    </a:p>
                  </a:txBody>
                  <a:tcPr/>
                </a:tc>
                <a:extLst>
                  <a:ext uri="{0D108BD9-81ED-4DB2-BD59-A6C34878D82A}">
                    <a16:rowId xmlns:a16="http://schemas.microsoft.com/office/drawing/2014/main" val="2864236612"/>
                  </a:ext>
                </a:extLst>
              </a:tr>
              <a:tr h="370840">
                <a:tc>
                  <a:txBody>
                    <a:bodyPr/>
                    <a:lstStyle/>
                    <a:p>
                      <a:pPr algn="ctr"/>
                      <a:r>
                        <a:rPr lang="en-GB" sz="4000"/>
                        <a:t>40 minutes</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3712512087"/>
                  </a:ext>
                </a:extLst>
              </a:tr>
            </a:tbl>
          </a:graphicData>
        </a:graphic>
      </p:graphicFrame>
      <p:graphicFrame>
        <p:nvGraphicFramePr>
          <p:cNvPr id="5" name="Table 4">
            <a:extLst>
              <a:ext uri="{FF2B5EF4-FFF2-40B4-BE49-F238E27FC236}">
                <a16:creationId xmlns:a16="http://schemas.microsoft.com/office/drawing/2014/main" id="{1B49674F-654B-487C-AA4D-275092C7F584}"/>
              </a:ext>
            </a:extLst>
          </p:cNvPr>
          <p:cNvGraphicFramePr>
            <a:graphicFrameLocks noGrp="1"/>
          </p:cNvGraphicFramePr>
          <p:nvPr/>
        </p:nvGraphicFramePr>
        <p:xfrm>
          <a:off x="704956" y="2377440"/>
          <a:ext cx="5152768" cy="3322320"/>
        </p:xfrm>
        <a:graphic>
          <a:graphicData uri="http://schemas.openxmlformats.org/drawingml/2006/table">
            <a:tbl>
              <a:tblPr firstRow="1" bandRow="1">
                <a:tableStyleId>{5C22544A-7EE6-4342-B048-85BDC9FD1C3A}</a:tableStyleId>
              </a:tblPr>
              <a:tblGrid>
                <a:gridCol w="5152768">
                  <a:extLst>
                    <a:ext uri="{9D8B030D-6E8A-4147-A177-3AD203B41FA5}">
                      <a16:colId xmlns:a16="http://schemas.microsoft.com/office/drawing/2014/main" val="562304816"/>
                    </a:ext>
                  </a:extLst>
                </a:gridCol>
              </a:tblGrid>
              <a:tr h="218440">
                <a:tc>
                  <a:txBody>
                    <a:bodyPr/>
                    <a:lstStyle/>
                    <a:p>
                      <a:pPr algn="ctr"/>
                      <a:r>
                        <a:rPr lang="en-GB" sz="4000"/>
                        <a:t>Hasina</a:t>
                      </a:r>
                    </a:p>
                  </a:txBody>
                  <a:tcPr/>
                </a:tc>
                <a:extLst>
                  <a:ext uri="{0D108BD9-81ED-4DB2-BD59-A6C34878D82A}">
                    <a16:rowId xmlns:a16="http://schemas.microsoft.com/office/drawing/2014/main" val="28642366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a:t>60 minutes but didn’t get far without the handout</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1274241927"/>
                  </a:ext>
                </a:extLst>
              </a:tr>
            </a:tbl>
          </a:graphicData>
        </a:graphic>
      </p:graphicFrame>
      <p:sp>
        <p:nvSpPr>
          <p:cNvPr id="6" name="Smiley Face 5">
            <a:extLst>
              <a:ext uri="{FF2B5EF4-FFF2-40B4-BE49-F238E27FC236}">
                <a16:creationId xmlns:a16="http://schemas.microsoft.com/office/drawing/2014/main" id="{113815C0-A15C-4083-8AF4-D15F19890E83}"/>
              </a:ext>
            </a:extLst>
          </p:cNvPr>
          <p:cNvSpPr/>
          <p:nvPr/>
        </p:nvSpPr>
        <p:spPr>
          <a:xfrm>
            <a:off x="4848746" y="5030311"/>
            <a:ext cx="729710" cy="597887"/>
          </a:xfrm>
          <a:prstGeom prst="smileyFace">
            <a:avLst>
              <a:gd name="adj" fmla="val -1868"/>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40467FB9-D23F-01CE-E265-B2645388B9AB}"/>
              </a:ext>
            </a:extLst>
          </p:cNvPr>
          <p:cNvPicPr>
            <a:picLocks noChangeAspect="1"/>
          </p:cNvPicPr>
          <p:nvPr/>
        </p:nvPicPr>
        <p:blipFill>
          <a:blip r:embed="rId3"/>
          <a:stretch>
            <a:fillRect/>
          </a:stretch>
        </p:blipFill>
        <p:spPr>
          <a:xfrm>
            <a:off x="10715837" y="53803"/>
            <a:ext cx="1374080" cy="1079258"/>
          </a:xfrm>
          <a:prstGeom prst="rect">
            <a:avLst/>
          </a:prstGeom>
        </p:spPr>
      </p:pic>
      <p:sp>
        <p:nvSpPr>
          <p:cNvPr id="9" name="Smiley Face 8">
            <a:extLst>
              <a:ext uri="{FF2B5EF4-FFF2-40B4-BE49-F238E27FC236}">
                <a16:creationId xmlns:a16="http://schemas.microsoft.com/office/drawing/2014/main" id="{F16C977F-6E18-D65C-0831-42EF732B2ED9}"/>
              </a:ext>
            </a:extLst>
          </p:cNvPr>
          <p:cNvSpPr/>
          <p:nvPr/>
        </p:nvSpPr>
        <p:spPr>
          <a:xfrm>
            <a:off x="10281884" y="3774741"/>
            <a:ext cx="704168" cy="638478"/>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3BFEF44-92FC-AD6F-3AD9-23300FEC164B}"/>
              </a:ext>
            </a:extLst>
          </p:cNvPr>
          <p:cNvSpPr txBox="1"/>
          <p:nvPr/>
        </p:nvSpPr>
        <p:spPr>
          <a:xfrm>
            <a:off x="447188" y="123798"/>
            <a:ext cx="48723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Aptos" panose="02110004020202020204"/>
                <a:ea typeface="+mn-ea"/>
                <a:cs typeface="+mn-cs"/>
              </a:rPr>
              <a:t>Challenge #3</a:t>
            </a:r>
          </a:p>
        </p:txBody>
      </p:sp>
      <p:sp>
        <p:nvSpPr>
          <p:cNvPr id="8" name="TextBox 7">
            <a:extLst>
              <a:ext uri="{FF2B5EF4-FFF2-40B4-BE49-F238E27FC236}">
                <a16:creationId xmlns:a16="http://schemas.microsoft.com/office/drawing/2014/main" id="{EC0CDB00-F399-4482-72D0-D3BD659320D3}"/>
              </a:ext>
            </a:extLst>
          </p:cNvPr>
          <p:cNvSpPr txBox="1"/>
          <p:nvPr/>
        </p:nvSpPr>
        <p:spPr>
          <a:xfrm>
            <a:off x="1348240" y="1246761"/>
            <a:ext cx="9137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Aptos" panose="02110004020202020204"/>
                <a:ea typeface="+mn-ea"/>
                <a:cs typeface="+mn-cs"/>
              </a:rPr>
              <a:t>Completing the homework</a:t>
            </a:r>
          </a:p>
        </p:txBody>
      </p:sp>
    </p:spTree>
    <p:extLst>
      <p:ext uri="{BB962C8B-B14F-4D97-AF65-F5344CB8AC3E}">
        <p14:creationId xmlns:p14="http://schemas.microsoft.com/office/powerpoint/2010/main" val="3155133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2D025E-AF7E-4D71-A4A5-042FF4853D8A}"/>
              </a:ext>
            </a:extLst>
          </p:cNvPr>
          <p:cNvSpPr txBox="1">
            <a:spLocks/>
          </p:cNvSpPr>
          <p:nvPr/>
        </p:nvSpPr>
        <p:spPr>
          <a:xfrm>
            <a:off x="2228850" y="130368"/>
            <a:ext cx="7734300" cy="10398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Total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graphicFrame>
        <p:nvGraphicFramePr>
          <p:cNvPr id="4" name="Table 3">
            <a:extLst>
              <a:ext uri="{FF2B5EF4-FFF2-40B4-BE49-F238E27FC236}">
                <a16:creationId xmlns:a16="http://schemas.microsoft.com/office/drawing/2014/main" id="{65D77EDD-A1BA-49F3-9736-24E99BE8CCCF}"/>
              </a:ext>
            </a:extLst>
          </p:cNvPr>
          <p:cNvGraphicFramePr>
            <a:graphicFrameLocks noGrp="1"/>
          </p:cNvGraphicFramePr>
          <p:nvPr/>
        </p:nvGraphicFramePr>
        <p:xfrm>
          <a:off x="5873579" y="1767840"/>
          <a:ext cx="4609071" cy="2712720"/>
        </p:xfrm>
        <a:graphic>
          <a:graphicData uri="http://schemas.openxmlformats.org/drawingml/2006/table">
            <a:tbl>
              <a:tblPr firstRow="1" bandRow="1">
                <a:tableStyleId>{5C22544A-7EE6-4342-B048-85BDC9FD1C3A}</a:tableStyleId>
              </a:tblPr>
              <a:tblGrid>
                <a:gridCol w="4609071">
                  <a:extLst>
                    <a:ext uri="{9D8B030D-6E8A-4147-A177-3AD203B41FA5}">
                      <a16:colId xmlns:a16="http://schemas.microsoft.com/office/drawing/2014/main" val="562304816"/>
                    </a:ext>
                  </a:extLst>
                </a:gridCol>
              </a:tblGrid>
              <a:tr h="456565">
                <a:tc>
                  <a:txBody>
                    <a:bodyPr/>
                    <a:lstStyle/>
                    <a:p>
                      <a:pPr algn="ctr"/>
                      <a:r>
                        <a:rPr lang="en-GB" sz="4000"/>
                        <a:t>Megan</a:t>
                      </a:r>
                    </a:p>
                  </a:txBody>
                  <a:tcPr/>
                </a:tc>
                <a:extLst>
                  <a:ext uri="{0D108BD9-81ED-4DB2-BD59-A6C34878D82A}">
                    <a16:rowId xmlns:a16="http://schemas.microsoft.com/office/drawing/2014/main" val="2864236612"/>
                  </a:ext>
                </a:extLst>
              </a:tr>
              <a:tr h="370840">
                <a:tc>
                  <a:txBody>
                    <a:bodyPr/>
                    <a:lstStyle/>
                    <a:p>
                      <a:pPr algn="ctr"/>
                      <a:r>
                        <a:rPr lang="en-GB" sz="4000"/>
                        <a:t>41 minutes 30 seconds</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3712512087"/>
                  </a:ext>
                </a:extLst>
              </a:tr>
            </a:tbl>
          </a:graphicData>
        </a:graphic>
      </p:graphicFrame>
      <p:graphicFrame>
        <p:nvGraphicFramePr>
          <p:cNvPr id="5" name="Table 4">
            <a:extLst>
              <a:ext uri="{FF2B5EF4-FFF2-40B4-BE49-F238E27FC236}">
                <a16:creationId xmlns:a16="http://schemas.microsoft.com/office/drawing/2014/main" id="{1B49674F-654B-487C-AA4D-275092C7F584}"/>
              </a:ext>
            </a:extLst>
          </p:cNvPr>
          <p:cNvGraphicFramePr>
            <a:graphicFrameLocks noGrp="1"/>
          </p:cNvGraphicFramePr>
          <p:nvPr/>
        </p:nvGraphicFramePr>
        <p:xfrm>
          <a:off x="834709" y="1766515"/>
          <a:ext cx="4609071" cy="2103120"/>
        </p:xfrm>
        <a:graphic>
          <a:graphicData uri="http://schemas.openxmlformats.org/drawingml/2006/table">
            <a:tbl>
              <a:tblPr firstRow="1" bandRow="1">
                <a:tableStyleId>{5C22544A-7EE6-4342-B048-85BDC9FD1C3A}</a:tableStyleId>
              </a:tblPr>
              <a:tblGrid>
                <a:gridCol w="4609071">
                  <a:extLst>
                    <a:ext uri="{9D8B030D-6E8A-4147-A177-3AD203B41FA5}">
                      <a16:colId xmlns:a16="http://schemas.microsoft.com/office/drawing/2014/main" val="562304816"/>
                    </a:ext>
                  </a:extLst>
                </a:gridCol>
              </a:tblGrid>
              <a:tr h="218440">
                <a:tc>
                  <a:txBody>
                    <a:bodyPr/>
                    <a:lstStyle/>
                    <a:p>
                      <a:pPr algn="ctr"/>
                      <a:r>
                        <a:rPr lang="en-GB" sz="4000"/>
                        <a:t>Hasina</a:t>
                      </a:r>
                    </a:p>
                  </a:txBody>
                  <a:tcPr/>
                </a:tc>
                <a:extLst>
                  <a:ext uri="{0D108BD9-81ED-4DB2-BD59-A6C34878D82A}">
                    <a16:rowId xmlns:a16="http://schemas.microsoft.com/office/drawing/2014/main" val="2864236612"/>
                  </a:ext>
                </a:extLst>
              </a:tr>
              <a:tr h="370840">
                <a:tc>
                  <a:txBody>
                    <a:bodyPr/>
                    <a:lstStyle/>
                    <a:p>
                      <a:pPr algn="ctr"/>
                      <a:r>
                        <a:rPr lang="en-GB" sz="4000"/>
                        <a:t>1 hour 25 minutes</a:t>
                      </a:r>
                    </a:p>
                  </a:txBody>
                  <a:tcPr/>
                </a:tc>
                <a:extLst>
                  <a:ext uri="{0D108BD9-81ED-4DB2-BD59-A6C34878D82A}">
                    <a16:rowId xmlns:a16="http://schemas.microsoft.com/office/drawing/2014/main" val="1956990859"/>
                  </a:ext>
                </a:extLst>
              </a:tr>
              <a:tr h="370840">
                <a:tc>
                  <a:txBody>
                    <a:bodyPr/>
                    <a:lstStyle/>
                    <a:p>
                      <a:pPr algn="ctr"/>
                      <a:r>
                        <a:rPr lang="en-GB" sz="4000"/>
                        <a:t>Feels</a:t>
                      </a:r>
                    </a:p>
                  </a:txBody>
                  <a:tcPr/>
                </a:tc>
                <a:extLst>
                  <a:ext uri="{0D108BD9-81ED-4DB2-BD59-A6C34878D82A}">
                    <a16:rowId xmlns:a16="http://schemas.microsoft.com/office/drawing/2014/main" val="1274241927"/>
                  </a:ext>
                </a:extLst>
              </a:tr>
            </a:tbl>
          </a:graphicData>
        </a:graphic>
      </p:graphicFrame>
      <p:sp>
        <p:nvSpPr>
          <p:cNvPr id="6" name="Smiley Face 5">
            <a:extLst>
              <a:ext uri="{FF2B5EF4-FFF2-40B4-BE49-F238E27FC236}">
                <a16:creationId xmlns:a16="http://schemas.microsoft.com/office/drawing/2014/main" id="{113815C0-A15C-4083-8AF4-D15F19890E83}"/>
              </a:ext>
            </a:extLst>
          </p:cNvPr>
          <p:cNvSpPr/>
          <p:nvPr/>
        </p:nvSpPr>
        <p:spPr>
          <a:xfrm>
            <a:off x="4610732" y="3231930"/>
            <a:ext cx="698632" cy="594919"/>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68339871-8EC5-F03C-3E9A-0C500F797A1F}"/>
              </a:ext>
            </a:extLst>
          </p:cNvPr>
          <p:cNvPicPr>
            <a:picLocks noChangeAspect="1"/>
          </p:cNvPicPr>
          <p:nvPr/>
        </p:nvPicPr>
        <p:blipFill>
          <a:blip r:embed="rId3"/>
          <a:stretch>
            <a:fillRect/>
          </a:stretch>
        </p:blipFill>
        <p:spPr>
          <a:xfrm>
            <a:off x="10715837" y="53803"/>
            <a:ext cx="1374080" cy="1079258"/>
          </a:xfrm>
          <a:prstGeom prst="rect">
            <a:avLst/>
          </a:prstGeom>
        </p:spPr>
      </p:pic>
      <p:sp>
        <p:nvSpPr>
          <p:cNvPr id="9" name="Smiley Face 8">
            <a:extLst>
              <a:ext uri="{FF2B5EF4-FFF2-40B4-BE49-F238E27FC236}">
                <a16:creationId xmlns:a16="http://schemas.microsoft.com/office/drawing/2014/main" id="{95A18905-7B1C-0637-6981-39BAB6C0957E}"/>
              </a:ext>
            </a:extLst>
          </p:cNvPr>
          <p:cNvSpPr/>
          <p:nvPr/>
        </p:nvSpPr>
        <p:spPr>
          <a:xfrm>
            <a:off x="9466875" y="3826849"/>
            <a:ext cx="704168" cy="638478"/>
          </a:xfrm>
          <a:prstGeom prst="smileyFace">
            <a:avLst>
              <a:gd name="adj" fmla="val 4653"/>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636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2D025E-AF7E-4D71-A4A5-042FF4853D8A}"/>
              </a:ext>
            </a:extLst>
          </p:cNvPr>
          <p:cNvSpPr txBox="1">
            <a:spLocks/>
          </p:cNvSpPr>
          <p:nvPr/>
        </p:nvSpPr>
        <p:spPr>
          <a:xfrm>
            <a:off x="2228850" y="130368"/>
            <a:ext cx="7734300" cy="10398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Total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graphicFrame>
        <p:nvGraphicFramePr>
          <p:cNvPr id="4" name="Table 3">
            <a:extLst>
              <a:ext uri="{FF2B5EF4-FFF2-40B4-BE49-F238E27FC236}">
                <a16:creationId xmlns:a16="http://schemas.microsoft.com/office/drawing/2014/main" id="{65D77EDD-A1BA-49F3-9736-24E99BE8CCCF}"/>
              </a:ext>
            </a:extLst>
          </p:cNvPr>
          <p:cNvGraphicFramePr>
            <a:graphicFrameLocks noGrp="1"/>
          </p:cNvGraphicFramePr>
          <p:nvPr/>
        </p:nvGraphicFramePr>
        <p:xfrm>
          <a:off x="5700585" y="1243072"/>
          <a:ext cx="4609071" cy="4023360"/>
        </p:xfrm>
        <a:graphic>
          <a:graphicData uri="http://schemas.openxmlformats.org/drawingml/2006/table">
            <a:tbl>
              <a:tblPr firstRow="1" bandRow="1">
                <a:tableStyleId>{5C22544A-7EE6-4342-B048-85BDC9FD1C3A}</a:tableStyleId>
              </a:tblPr>
              <a:tblGrid>
                <a:gridCol w="4609071">
                  <a:extLst>
                    <a:ext uri="{9D8B030D-6E8A-4147-A177-3AD203B41FA5}">
                      <a16:colId xmlns:a16="http://schemas.microsoft.com/office/drawing/2014/main" val="562304816"/>
                    </a:ext>
                  </a:extLst>
                </a:gridCol>
              </a:tblGrid>
              <a:tr h="543886">
                <a:tc>
                  <a:txBody>
                    <a:bodyPr/>
                    <a:lstStyle/>
                    <a:p>
                      <a:pPr algn="ctr"/>
                      <a:r>
                        <a:rPr lang="en-GB" sz="4000"/>
                        <a:t>Megan</a:t>
                      </a:r>
                    </a:p>
                  </a:txBody>
                  <a:tcPr/>
                </a:tc>
                <a:extLst>
                  <a:ext uri="{0D108BD9-81ED-4DB2-BD59-A6C34878D82A}">
                    <a16:rowId xmlns:a16="http://schemas.microsoft.com/office/drawing/2014/main" val="2864236612"/>
                  </a:ext>
                </a:extLst>
              </a:tr>
              <a:tr h="370840">
                <a:tc>
                  <a:txBody>
                    <a:bodyPr/>
                    <a:lstStyle/>
                    <a:p>
                      <a:pPr algn="ctr"/>
                      <a:r>
                        <a:rPr lang="en-GB" sz="4000"/>
                        <a:t>Achieved</a:t>
                      </a:r>
                    </a:p>
                  </a:txBody>
                  <a:tcPr/>
                </a:tc>
                <a:extLst>
                  <a:ext uri="{0D108BD9-81ED-4DB2-BD59-A6C34878D82A}">
                    <a16:rowId xmlns:a16="http://schemas.microsoft.com/office/drawing/2014/main" val="1956990859"/>
                  </a:ext>
                </a:extLst>
              </a:tr>
              <a:tr h="370840">
                <a:tc>
                  <a:txBody>
                    <a:bodyPr/>
                    <a:lstStyle/>
                    <a:p>
                      <a:pPr algn="ctr"/>
                      <a:r>
                        <a:rPr lang="en-GB" sz="4000"/>
                        <a:t>B</a:t>
                      </a:r>
                    </a:p>
                  </a:txBody>
                  <a:tcPr/>
                </a:tc>
                <a:extLst>
                  <a:ext uri="{0D108BD9-81ED-4DB2-BD59-A6C34878D82A}">
                    <a16:rowId xmlns:a16="http://schemas.microsoft.com/office/drawing/2014/main" val="3712512087"/>
                  </a:ext>
                </a:extLst>
              </a:tr>
              <a:tr h="370840">
                <a:tc>
                  <a:txBody>
                    <a:bodyPr/>
                    <a:lstStyle/>
                    <a:p>
                      <a:pPr algn="ctr"/>
                      <a:r>
                        <a:rPr lang="en-GB" sz="4000"/>
                        <a:t>Is looking forward to trying for an A next week</a:t>
                      </a:r>
                    </a:p>
                  </a:txBody>
                  <a:tcPr/>
                </a:tc>
                <a:extLst>
                  <a:ext uri="{0D108BD9-81ED-4DB2-BD59-A6C34878D82A}">
                    <a16:rowId xmlns:a16="http://schemas.microsoft.com/office/drawing/2014/main" val="4256087087"/>
                  </a:ext>
                </a:extLst>
              </a:tr>
            </a:tbl>
          </a:graphicData>
        </a:graphic>
      </p:graphicFrame>
      <p:graphicFrame>
        <p:nvGraphicFramePr>
          <p:cNvPr id="5" name="Table 4">
            <a:extLst>
              <a:ext uri="{FF2B5EF4-FFF2-40B4-BE49-F238E27FC236}">
                <a16:creationId xmlns:a16="http://schemas.microsoft.com/office/drawing/2014/main" id="{1B49674F-654B-487C-AA4D-275092C7F584}"/>
              </a:ext>
            </a:extLst>
          </p:cNvPr>
          <p:cNvGraphicFramePr>
            <a:graphicFrameLocks noGrp="1"/>
          </p:cNvGraphicFramePr>
          <p:nvPr/>
        </p:nvGraphicFramePr>
        <p:xfrm>
          <a:off x="753508" y="1243072"/>
          <a:ext cx="4609070" cy="5242560"/>
        </p:xfrm>
        <a:graphic>
          <a:graphicData uri="http://schemas.openxmlformats.org/drawingml/2006/table">
            <a:tbl>
              <a:tblPr firstRow="1" bandRow="1">
                <a:tableStyleId>{5C22544A-7EE6-4342-B048-85BDC9FD1C3A}</a:tableStyleId>
              </a:tblPr>
              <a:tblGrid>
                <a:gridCol w="4609070">
                  <a:extLst>
                    <a:ext uri="{9D8B030D-6E8A-4147-A177-3AD203B41FA5}">
                      <a16:colId xmlns:a16="http://schemas.microsoft.com/office/drawing/2014/main" val="562304816"/>
                    </a:ext>
                  </a:extLst>
                </a:gridCol>
              </a:tblGrid>
              <a:tr h="218440">
                <a:tc>
                  <a:txBody>
                    <a:bodyPr/>
                    <a:lstStyle/>
                    <a:p>
                      <a:pPr algn="ctr"/>
                      <a:r>
                        <a:rPr lang="en-GB" sz="4000"/>
                        <a:t>Hasina</a:t>
                      </a:r>
                    </a:p>
                  </a:txBody>
                  <a:tcPr/>
                </a:tc>
                <a:extLst>
                  <a:ext uri="{0D108BD9-81ED-4DB2-BD59-A6C34878D82A}">
                    <a16:rowId xmlns:a16="http://schemas.microsoft.com/office/drawing/2014/main" val="2864236612"/>
                  </a:ext>
                </a:extLst>
              </a:tr>
              <a:tr h="370840">
                <a:tc>
                  <a:txBody>
                    <a:bodyPr/>
                    <a:lstStyle/>
                    <a:p>
                      <a:pPr algn="ctr"/>
                      <a:r>
                        <a:rPr lang="en-GB" sz="4000"/>
                        <a:t>Achieved</a:t>
                      </a:r>
                    </a:p>
                  </a:txBody>
                  <a:tcPr/>
                </a:tc>
                <a:extLst>
                  <a:ext uri="{0D108BD9-81ED-4DB2-BD59-A6C34878D82A}">
                    <a16:rowId xmlns:a16="http://schemas.microsoft.com/office/drawing/2014/main" val="1956990859"/>
                  </a:ext>
                </a:extLst>
              </a:tr>
              <a:tr h="370840">
                <a:tc>
                  <a:txBody>
                    <a:bodyPr/>
                    <a:lstStyle/>
                    <a:p>
                      <a:pPr algn="ctr"/>
                      <a:r>
                        <a:rPr lang="en-GB" sz="4000"/>
                        <a:t>D</a:t>
                      </a:r>
                    </a:p>
                  </a:txBody>
                  <a:tcPr/>
                </a:tc>
                <a:extLst>
                  <a:ext uri="{0D108BD9-81ED-4DB2-BD59-A6C34878D82A}">
                    <a16:rowId xmlns:a16="http://schemas.microsoft.com/office/drawing/2014/main" val="1274241927"/>
                  </a:ext>
                </a:extLst>
              </a:tr>
              <a:tr h="370840">
                <a:tc>
                  <a:txBody>
                    <a:bodyPr/>
                    <a:lstStyle/>
                    <a:p>
                      <a:pPr algn="ctr"/>
                      <a:r>
                        <a:rPr lang="en-GB" sz="4000"/>
                        <a:t>Not sure she’ll bother next week.</a:t>
                      </a:r>
                      <a:r>
                        <a:rPr lang="en-GB" sz="4000" baseline="0"/>
                        <a:t> I</a:t>
                      </a:r>
                      <a:r>
                        <a:rPr lang="en-GB" sz="4000"/>
                        <a:t>t’s not a lot of reward for all that work </a:t>
                      </a:r>
                    </a:p>
                  </a:txBody>
                  <a:tcPr/>
                </a:tc>
                <a:extLst>
                  <a:ext uri="{0D108BD9-81ED-4DB2-BD59-A6C34878D82A}">
                    <a16:rowId xmlns:a16="http://schemas.microsoft.com/office/drawing/2014/main" val="2764778587"/>
                  </a:ext>
                </a:extLst>
              </a:tr>
            </a:tbl>
          </a:graphicData>
        </a:graphic>
      </p:graphicFrame>
      <p:pic>
        <p:nvPicPr>
          <p:cNvPr id="2" name="Picture 1">
            <a:extLst>
              <a:ext uri="{FF2B5EF4-FFF2-40B4-BE49-F238E27FC236}">
                <a16:creationId xmlns:a16="http://schemas.microsoft.com/office/drawing/2014/main" id="{E17EAFEC-C860-B1CF-538E-C7E75549079C}"/>
              </a:ext>
            </a:extLst>
          </p:cNvPr>
          <p:cNvPicPr>
            <a:picLocks noChangeAspect="1"/>
          </p:cNvPicPr>
          <p:nvPr/>
        </p:nvPicPr>
        <p:blipFill>
          <a:blip r:embed="rId3"/>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3159102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pic>
        <p:nvPicPr>
          <p:cNvPr id="4" name="Picture 3">
            <a:extLst>
              <a:ext uri="{FF2B5EF4-FFF2-40B4-BE49-F238E27FC236}">
                <a16:creationId xmlns:a16="http://schemas.microsoft.com/office/drawing/2014/main" id="{6CA0C222-D64C-E47B-B143-DC37FC21CD52}"/>
              </a:ext>
            </a:extLst>
          </p:cNvPr>
          <p:cNvPicPr>
            <a:picLocks noChangeAspect="1"/>
          </p:cNvPicPr>
          <p:nvPr/>
        </p:nvPicPr>
        <p:blipFill>
          <a:blip r:embed="rId3"/>
          <a:stretch>
            <a:fillRect/>
          </a:stretch>
        </p:blipFill>
        <p:spPr>
          <a:xfrm>
            <a:off x="6529893" y="488635"/>
            <a:ext cx="3372321" cy="5915851"/>
          </a:xfrm>
          <a:prstGeom prst="rect">
            <a:avLst/>
          </a:prstGeom>
        </p:spPr>
      </p:pic>
    </p:spTree>
    <p:extLst>
      <p:ext uri="{BB962C8B-B14F-4D97-AF65-F5344CB8AC3E}">
        <p14:creationId xmlns:p14="http://schemas.microsoft.com/office/powerpoint/2010/main" val="1815830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sp>
        <p:nvSpPr>
          <p:cNvPr id="2" name="TextBox 1">
            <a:extLst>
              <a:ext uri="{FF2B5EF4-FFF2-40B4-BE49-F238E27FC236}">
                <a16:creationId xmlns:a16="http://schemas.microsoft.com/office/drawing/2014/main" id="{818CAB3B-E1F2-6538-F809-6B09E3E6C3B9}"/>
              </a:ext>
            </a:extLst>
          </p:cNvPr>
          <p:cNvSpPr txBox="1"/>
          <p:nvPr/>
        </p:nvSpPr>
        <p:spPr>
          <a:xfrm>
            <a:off x="5765260" y="2046177"/>
            <a:ext cx="56420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panose="02110004020202020204"/>
                <a:ea typeface="+mn-ea"/>
                <a:cs typeface="+mn-cs"/>
              </a:rPr>
              <a:t>Developing good practices is about developing good learning habits.</a:t>
            </a:r>
          </a:p>
        </p:txBody>
      </p:sp>
    </p:spTree>
    <p:extLst>
      <p:ext uri="{BB962C8B-B14F-4D97-AF65-F5344CB8AC3E}">
        <p14:creationId xmlns:p14="http://schemas.microsoft.com/office/powerpoint/2010/main" val="4245686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Learning practices</a:t>
            </a:r>
          </a:p>
        </p:txBody>
      </p:sp>
      <p:pic>
        <p:nvPicPr>
          <p:cNvPr id="16386" name="Picture 2" descr="10 Tips on How to be a Successful Student in 2023 | Zaccheus Onumba  Dibiaezue Memorial Libraries">
            <a:extLst>
              <a:ext uri="{FF2B5EF4-FFF2-40B4-BE49-F238E27FC236}">
                <a16:creationId xmlns:a16="http://schemas.microsoft.com/office/drawing/2014/main" id="{F630581A-C23E-B5DE-BD89-24942038A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308" y="2716502"/>
            <a:ext cx="3840675" cy="2416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Arrow: Pentagon 5">
            <a:extLst>
              <a:ext uri="{FF2B5EF4-FFF2-40B4-BE49-F238E27FC236}">
                <a16:creationId xmlns:a16="http://schemas.microsoft.com/office/drawing/2014/main" id="{D5F734F0-D49C-7F9F-610A-DC0B7D8EC32D}"/>
              </a:ext>
            </a:extLst>
          </p:cNvPr>
          <p:cNvSpPr/>
          <p:nvPr/>
        </p:nvSpPr>
        <p:spPr>
          <a:xfrm rot="10800000">
            <a:off x="7297780" y="2204541"/>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54BA99F-025D-AC66-CE55-BAC6DAC65D28}"/>
              </a:ext>
            </a:extLst>
          </p:cNvPr>
          <p:cNvSpPr txBox="1"/>
          <p:nvPr/>
        </p:nvSpPr>
        <p:spPr>
          <a:xfrm>
            <a:off x="7840494" y="2327229"/>
            <a:ext cx="2503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rPr>
              <a:t>Completing homework</a:t>
            </a:r>
          </a:p>
        </p:txBody>
      </p:sp>
      <p:sp>
        <p:nvSpPr>
          <p:cNvPr id="10" name="Arrow: Pentagon 9">
            <a:extLst>
              <a:ext uri="{FF2B5EF4-FFF2-40B4-BE49-F238E27FC236}">
                <a16:creationId xmlns:a16="http://schemas.microsoft.com/office/drawing/2014/main" id="{B1E0A1AE-0880-EFDF-99BB-746C37539CEF}"/>
              </a:ext>
            </a:extLst>
          </p:cNvPr>
          <p:cNvSpPr/>
          <p:nvPr/>
        </p:nvSpPr>
        <p:spPr>
          <a:xfrm rot="10800000">
            <a:off x="8105176" y="3105835"/>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052893C6-F034-2DF7-7C1E-97966768B813}"/>
              </a:ext>
            </a:extLst>
          </p:cNvPr>
          <p:cNvSpPr txBox="1"/>
          <p:nvPr/>
        </p:nvSpPr>
        <p:spPr>
          <a:xfrm>
            <a:off x="8647890" y="3228523"/>
            <a:ext cx="2503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rPr>
              <a:t>Being punctual</a:t>
            </a:r>
          </a:p>
        </p:txBody>
      </p:sp>
      <p:sp>
        <p:nvSpPr>
          <p:cNvPr id="12" name="Arrow: Pentagon 11">
            <a:extLst>
              <a:ext uri="{FF2B5EF4-FFF2-40B4-BE49-F238E27FC236}">
                <a16:creationId xmlns:a16="http://schemas.microsoft.com/office/drawing/2014/main" id="{248DEEAE-7246-5491-5C52-F2934019DD2A}"/>
              </a:ext>
            </a:extLst>
          </p:cNvPr>
          <p:cNvSpPr/>
          <p:nvPr/>
        </p:nvSpPr>
        <p:spPr>
          <a:xfrm rot="10800000">
            <a:off x="8105176" y="4101920"/>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C177589-35C0-D060-6E20-75982A98AAB5}"/>
              </a:ext>
            </a:extLst>
          </p:cNvPr>
          <p:cNvSpPr txBox="1"/>
          <p:nvPr/>
        </p:nvSpPr>
        <p:spPr>
          <a:xfrm>
            <a:off x="8647890" y="4224608"/>
            <a:ext cx="2503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rPr>
              <a:t>Being organised</a:t>
            </a:r>
          </a:p>
        </p:txBody>
      </p:sp>
      <p:sp>
        <p:nvSpPr>
          <p:cNvPr id="14" name="Arrow: Pentagon 13">
            <a:extLst>
              <a:ext uri="{FF2B5EF4-FFF2-40B4-BE49-F238E27FC236}">
                <a16:creationId xmlns:a16="http://schemas.microsoft.com/office/drawing/2014/main" id="{8FF67FAE-885B-E050-1918-38A0216A105C}"/>
              </a:ext>
            </a:extLst>
          </p:cNvPr>
          <p:cNvSpPr/>
          <p:nvPr/>
        </p:nvSpPr>
        <p:spPr>
          <a:xfrm rot="10800000">
            <a:off x="7297780" y="5003215"/>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E32424EB-1896-7DA1-D859-207231CAF93B}"/>
              </a:ext>
            </a:extLst>
          </p:cNvPr>
          <p:cNvSpPr txBox="1"/>
          <p:nvPr/>
        </p:nvSpPr>
        <p:spPr>
          <a:xfrm>
            <a:off x="7840494" y="5125903"/>
            <a:ext cx="2503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rPr>
              <a:t>Attending all lessons</a:t>
            </a:r>
          </a:p>
        </p:txBody>
      </p:sp>
      <p:sp>
        <p:nvSpPr>
          <p:cNvPr id="16" name="Arrow: Pentagon 15">
            <a:extLst>
              <a:ext uri="{FF2B5EF4-FFF2-40B4-BE49-F238E27FC236}">
                <a16:creationId xmlns:a16="http://schemas.microsoft.com/office/drawing/2014/main" id="{42BC8413-3353-AB4C-BBAA-9422CA40E4BE}"/>
              </a:ext>
            </a:extLst>
          </p:cNvPr>
          <p:cNvSpPr/>
          <p:nvPr/>
        </p:nvSpPr>
        <p:spPr>
          <a:xfrm>
            <a:off x="1429824" y="2188577"/>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Asking questions</a:t>
            </a:r>
          </a:p>
        </p:txBody>
      </p:sp>
      <p:sp>
        <p:nvSpPr>
          <p:cNvPr id="17" name="Arrow: Pentagon 16">
            <a:extLst>
              <a:ext uri="{FF2B5EF4-FFF2-40B4-BE49-F238E27FC236}">
                <a16:creationId xmlns:a16="http://schemas.microsoft.com/office/drawing/2014/main" id="{AEF897B9-4553-6388-1EEA-4A856A466B4E}"/>
              </a:ext>
            </a:extLst>
          </p:cNvPr>
          <p:cNvSpPr/>
          <p:nvPr/>
        </p:nvSpPr>
        <p:spPr>
          <a:xfrm>
            <a:off x="622141" y="3105835"/>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Acting on feedback</a:t>
            </a:r>
          </a:p>
        </p:txBody>
      </p:sp>
      <p:sp>
        <p:nvSpPr>
          <p:cNvPr id="18" name="Arrow: Pentagon 17">
            <a:extLst>
              <a:ext uri="{FF2B5EF4-FFF2-40B4-BE49-F238E27FC236}">
                <a16:creationId xmlns:a16="http://schemas.microsoft.com/office/drawing/2014/main" id="{BDE825F2-FE51-6572-9658-762982E31134}"/>
              </a:ext>
            </a:extLst>
          </p:cNvPr>
          <p:cNvSpPr/>
          <p:nvPr/>
        </p:nvSpPr>
        <p:spPr>
          <a:xfrm>
            <a:off x="566385" y="4086109"/>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Good sleep habits</a:t>
            </a:r>
          </a:p>
        </p:txBody>
      </p:sp>
      <p:sp>
        <p:nvSpPr>
          <p:cNvPr id="19" name="Arrow: Pentagon 18">
            <a:extLst>
              <a:ext uri="{FF2B5EF4-FFF2-40B4-BE49-F238E27FC236}">
                <a16:creationId xmlns:a16="http://schemas.microsoft.com/office/drawing/2014/main" id="{B781CE00-71D3-A24B-8B14-D11968C791AC}"/>
              </a:ext>
            </a:extLst>
          </p:cNvPr>
          <p:cNvSpPr/>
          <p:nvPr/>
        </p:nvSpPr>
        <p:spPr>
          <a:xfrm>
            <a:off x="1217083" y="4984367"/>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Daily / weekly routines</a:t>
            </a:r>
          </a:p>
        </p:txBody>
      </p:sp>
      <p:sp>
        <p:nvSpPr>
          <p:cNvPr id="21" name="Arrow: Pentagon 20">
            <a:extLst>
              <a:ext uri="{FF2B5EF4-FFF2-40B4-BE49-F238E27FC236}">
                <a16:creationId xmlns:a16="http://schemas.microsoft.com/office/drawing/2014/main" id="{51AAF8AA-7F18-8BA0-E15D-BD0DD9FD0EC0}"/>
              </a:ext>
            </a:extLst>
          </p:cNvPr>
          <p:cNvSpPr/>
          <p:nvPr/>
        </p:nvSpPr>
        <p:spPr>
          <a:xfrm rot="10800000">
            <a:off x="4044257" y="5877815"/>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Arrow: Pentagon 21">
            <a:extLst>
              <a:ext uri="{FF2B5EF4-FFF2-40B4-BE49-F238E27FC236}">
                <a16:creationId xmlns:a16="http://schemas.microsoft.com/office/drawing/2014/main" id="{2C3F2B68-3AF1-06BD-5C05-A59413379306}"/>
              </a:ext>
            </a:extLst>
          </p:cNvPr>
          <p:cNvSpPr/>
          <p:nvPr/>
        </p:nvSpPr>
        <p:spPr>
          <a:xfrm>
            <a:off x="4419458" y="5877816"/>
            <a:ext cx="3210412" cy="646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Having the right equipment</a:t>
            </a:r>
          </a:p>
        </p:txBody>
      </p:sp>
      <p:cxnSp>
        <p:nvCxnSpPr>
          <p:cNvPr id="24" name="Straight Connector 23">
            <a:extLst>
              <a:ext uri="{FF2B5EF4-FFF2-40B4-BE49-F238E27FC236}">
                <a16:creationId xmlns:a16="http://schemas.microsoft.com/office/drawing/2014/main" id="{2063D3DE-05E5-4FF9-22E4-4C58CF2737B9}"/>
              </a:ext>
            </a:extLst>
          </p:cNvPr>
          <p:cNvCxnSpPr/>
          <p:nvPr/>
        </p:nvCxnSpPr>
        <p:spPr>
          <a:xfrm>
            <a:off x="4419458" y="5877815"/>
            <a:ext cx="0" cy="64633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07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5B1EC3-8DA1-A027-9C76-8E6598A8224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73726"/>
          </a:xfrm>
          <a:prstGeom prst="rect">
            <a:avLst/>
          </a:prstGeom>
        </p:spPr>
      </p:pic>
      <p:sp>
        <p:nvSpPr>
          <p:cNvPr id="4" name="Title 1">
            <a:extLst>
              <a:ext uri="{FF2B5EF4-FFF2-40B4-BE49-F238E27FC236}">
                <a16:creationId xmlns:a16="http://schemas.microsoft.com/office/drawing/2014/main" id="{0990FECF-1A91-AAB6-D6AA-147CDB2AFB92}"/>
              </a:ext>
            </a:extLst>
          </p:cNvPr>
          <p:cNvSpPr txBox="1">
            <a:spLocks/>
          </p:cNvSpPr>
          <p:nvPr/>
        </p:nvSpPr>
        <p:spPr>
          <a:xfrm>
            <a:off x="502920" y="376714"/>
            <a:ext cx="9018270" cy="690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132156"/>
                </a:solidFill>
                <a:latin typeface="+mn-lt"/>
              </a:rPr>
              <a:t>Footprints in the snow</a:t>
            </a:r>
          </a:p>
        </p:txBody>
      </p:sp>
      <p:pic>
        <p:nvPicPr>
          <p:cNvPr id="2" name="Picture 4">
            <a:extLst>
              <a:ext uri="{FF2B5EF4-FFF2-40B4-BE49-F238E27FC236}">
                <a16:creationId xmlns:a16="http://schemas.microsoft.com/office/drawing/2014/main" id="{99FFBD2D-6501-BE14-922D-6A01B2535A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29105" y="1201828"/>
            <a:ext cx="8405177" cy="5279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2477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974B-1BE9-4AC1-9DD9-71B5913B4EAA}"/>
              </a:ext>
            </a:extLst>
          </p:cNvPr>
          <p:cNvSpPr>
            <a:spLocks noGrp="1"/>
          </p:cNvSpPr>
          <p:nvPr>
            <p:ph type="title"/>
          </p:nvPr>
        </p:nvSpPr>
        <p:spPr>
          <a:xfrm>
            <a:off x="145025" y="227769"/>
            <a:ext cx="9588910" cy="1325563"/>
          </a:xfrm>
        </p:spPr>
        <p:txBody>
          <a:bodyPr/>
          <a:lstStyle/>
          <a:p>
            <a:r>
              <a:rPr lang="en-GB"/>
              <a:t>When you don’t understand, get into the </a:t>
            </a:r>
            <a:r>
              <a:rPr lang="en-GB" b="1"/>
              <a:t>practice</a:t>
            </a:r>
            <a:r>
              <a:rPr lang="en-GB"/>
              <a:t> of asking for help</a:t>
            </a:r>
          </a:p>
        </p:txBody>
      </p:sp>
      <p:pic>
        <p:nvPicPr>
          <p:cNvPr id="5" name="Picture 4">
            <a:extLst>
              <a:ext uri="{FF2B5EF4-FFF2-40B4-BE49-F238E27FC236}">
                <a16:creationId xmlns:a16="http://schemas.microsoft.com/office/drawing/2014/main" id="{344AF869-D8D9-4AE8-A1CB-1CA4361C24C1}"/>
              </a:ext>
            </a:extLst>
          </p:cNvPr>
          <p:cNvPicPr>
            <a:picLocks noChangeAspect="1"/>
          </p:cNvPicPr>
          <p:nvPr/>
        </p:nvPicPr>
        <p:blipFill rotWithShape="1">
          <a:blip r:embed="rId3">
            <a:extLst>
              <a:ext uri="{28A0092B-C50C-407E-A947-70E740481C1C}">
                <a14:useLocalDpi xmlns:a14="http://schemas.microsoft.com/office/drawing/2010/main" val="0"/>
              </a:ext>
            </a:extLst>
          </a:blip>
          <a:srcRect l="15666"/>
          <a:stretch/>
        </p:blipFill>
        <p:spPr>
          <a:xfrm>
            <a:off x="722132" y="1553332"/>
            <a:ext cx="5179865" cy="4099322"/>
          </a:xfrm>
          <a:prstGeom prst="rect">
            <a:avLst/>
          </a:prstGeom>
        </p:spPr>
      </p:pic>
      <p:pic>
        <p:nvPicPr>
          <p:cNvPr id="7" name="Picture 6">
            <a:extLst>
              <a:ext uri="{FF2B5EF4-FFF2-40B4-BE49-F238E27FC236}">
                <a16:creationId xmlns:a16="http://schemas.microsoft.com/office/drawing/2014/main" id="{A266A825-75D9-4E0F-A9B7-A2A79066053B}"/>
              </a:ext>
            </a:extLst>
          </p:cNvPr>
          <p:cNvPicPr>
            <a:picLocks noChangeAspect="1"/>
          </p:cNvPicPr>
          <p:nvPr/>
        </p:nvPicPr>
        <p:blipFill rotWithShape="1">
          <a:blip r:embed="rId4">
            <a:extLst>
              <a:ext uri="{28A0092B-C50C-407E-A947-70E740481C1C}">
                <a14:useLocalDpi xmlns:a14="http://schemas.microsoft.com/office/drawing/2010/main" val="0"/>
              </a:ext>
            </a:extLst>
          </a:blip>
          <a:srcRect l="29092" r="10519"/>
          <a:stretch/>
        </p:blipFill>
        <p:spPr>
          <a:xfrm>
            <a:off x="6518737" y="1553332"/>
            <a:ext cx="4951131" cy="4099323"/>
          </a:xfrm>
          <a:prstGeom prst="rect">
            <a:avLst/>
          </a:prstGeom>
        </p:spPr>
      </p:pic>
      <p:sp>
        <p:nvSpPr>
          <p:cNvPr id="8" name="Title 1">
            <a:extLst>
              <a:ext uri="{FF2B5EF4-FFF2-40B4-BE49-F238E27FC236}">
                <a16:creationId xmlns:a16="http://schemas.microsoft.com/office/drawing/2014/main" id="{D418057C-506C-479E-9ADA-B71DBE3B7D06}"/>
              </a:ext>
            </a:extLst>
          </p:cNvPr>
          <p:cNvSpPr txBox="1">
            <a:spLocks/>
          </p:cNvSpPr>
          <p:nvPr/>
        </p:nvSpPr>
        <p:spPr>
          <a:xfrm>
            <a:off x="552744" y="5652654"/>
            <a:ext cx="124039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Aptos Display" panose="02110004020202020204"/>
                <a:ea typeface="+mj-ea"/>
                <a:cs typeface="+mj-cs"/>
              </a:rPr>
              <a:t>Students who get top grades ask the most questions</a:t>
            </a:r>
          </a:p>
        </p:txBody>
      </p:sp>
      <p:pic>
        <p:nvPicPr>
          <p:cNvPr id="3" name="Picture 2">
            <a:extLst>
              <a:ext uri="{FF2B5EF4-FFF2-40B4-BE49-F238E27FC236}">
                <a16:creationId xmlns:a16="http://schemas.microsoft.com/office/drawing/2014/main" id="{AC8DB3C8-7933-493B-983E-0BFBCFD3CC8F}"/>
              </a:ext>
            </a:extLst>
          </p:cNvPr>
          <p:cNvPicPr>
            <a:picLocks noChangeAspect="1"/>
          </p:cNvPicPr>
          <p:nvPr/>
        </p:nvPicPr>
        <p:blipFill>
          <a:blip r:embed="rId5"/>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3975695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21258-B003-490C-A204-409A601E8ACC}"/>
              </a:ext>
            </a:extLst>
          </p:cNvPr>
          <p:cNvSpPr>
            <a:spLocks noGrp="1"/>
          </p:cNvSpPr>
          <p:nvPr>
            <p:ph type="title"/>
          </p:nvPr>
        </p:nvSpPr>
        <p:spPr>
          <a:xfrm>
            <a:off x="528096" y="403179"/>
            <a:ext cx="10187741" cy="1325563"/>
          </a:xfrm>
        </p:spPr>
        <p:txBody>
          <a:bodyPr>
            <a:normAutofit fontScale="90000"/>
          </a:bodyPr>
          <a:lstStyle/>
          <a:p>
            <a:r>
              <a:rPr lang="en-GB"/>
              <a:t>If you are in the habit of getting up at 11:00 or later, it’s impossible to be on top form during the college day</a:t>
            </a:r>
          </a:p>
        </p:txBody>
      </p:sp>
      <p:pic>
        <p:nvPicPr>
          <p:cNvPr id="6" name="Picture 5">
            <a:extLst>
              <a:ext uri="{FF2B5EF4-FFF2-40B4-BE49-F238E27FC236}">
                <a16:creationId xmlns:a16="http://schemas.microsoft.com/office/drawing/2014/main" id="{845FA6FB-B61B-4634-BFE6-3F7786DB28FA}"/>
              </a:ext>
            </a:extLst>
          </p:cNvPr>
          <p:cNvPicPr>
            <a:picLocks noChangeAspect="1"/>
          </p:cNvPicPr>
          <p:nvPr/>
        </p:nvPicPr>
        <p:blipFill rotWithShape="1">
          <a:blip r:embed="rId3">
            <a:extLst>
              <a:ext uri="{28A0092B-C50C-407E-A947-70E740481C1C}">
                <a14:useLocalDpi xmlns:a14="http://schemas.microsoft.com/office/drawing/2010/main" val="0"/>
              </a:ext>
            </a:extLst>
          </a:blip>
          <a:srcRect t="8107" b="9130"/>
          <a:stretch/>
        </p:blipFill>
        <p:spPr>
          <a:xfrm>
            <a:off x="838200" y="2161308"/>
            <a:ext cx="10088690" cy="4696691"/>
          </a:xfrm>
          <a:prstGeom prst="rect">
            <a:avLst/>
          </a:prstGeom>
        </p:spPr>
      </p:pic>
      <p:pic>
        <p:nvPicPr>
          <p:cNvPr id="2" name="Picture 1">
            <a:extLst>
              <a:ext uri="{FF2B5EF4-FFF2-40B4-BE49-F238E27FC236}">
                <a16:creationId xmlns:a16="http://schemas.microsoft.com/office/drawing/2014/main" id="{7F2642D4-B343-4F13-677F-FCC8C865808F}"/>
              </a:ext>
            </a:extLst>
          </p:cNvPr>
          <p:cNvPicPr>
            <a:picLocks noChangeAspect="1"/>
          </p:cNvPicPr>
          <p:nvPr/>
        </p:nvPicPr>
        <p:blipFill>
          <a:blip r:embed="rId4"/>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580437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611084" y="904108"/>
          <a:ext cx="7632848"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a:cxnSpLocks/>
          </p:cNvCxnSpPr>
          <p:nvPr/>
        </p:nvCxnSpPr>
        <p:spPr>
          <a:xfrm>
            <a:off x="2639230" y="6019991"/>
            <a:ext cx="6527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45235" y="2059551"/>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45235" y="3067663"/>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45235" y="4003767"/>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45235" y="5011879"/>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639230" y="1575519"/>
            <a:ext cx="0" cy="4444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5155" y="292364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B</a:t>
            </a:r>
          </a:p>
        </p:txBody>
      </p:sp>
      <p:sp>
        <p:nvSpPr>
          <p:cNvPr id="15" name="TextBox 14"/>
          <p:cNvSpPr txBox="1"/>
          <p:nvPr/>
        </p:nvSpPr>
        <p:spPr>
          <a:xfrm>
            <a:off x="2225155" y="184352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A</a:t>
            </a:r>
          </a:p>
        </p:txBody>
      </p:sp>
      <p:sp>
        <p:nvSpPr>
          <p:cNvPr id="17" name="TextBox 16"/>
          <p:cNvSpPr txBox="1"/>
          <p:nvPr/>
        </p:nvSpPr>
        <p:spPr>
          <a:xfrm>
            <a:off x="2225155" y="587597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E</a:t>
            </a:r>
          </a:p>
        </p:txBody>
      </p:sp>
      <p:sp>
        <p:nvSpPr>
          <p:cNvPr id="18" name="TextBox 17"/>
          <p:cNvSpPr txBox="1"/>
          <p:nvPr/>
        </p:nvSpPr>
        <p:spPr>
          <a:xfrm>
            <a:off x="2225155" y="479585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D</a:t>
            </a:r>
          </a:p>
        </p:txBody>
      </p:sp>
      <p:sp>
        <p:nvSpPr>
          <p:cNvPr id="19" name="TextBox 18"/>
          <p:cNvSpPr txBox="1"/>
          <p:nvPr/>
        </p:nvSpPr>
        <p:spPr>
          <a:xfrm>
            <a:off x="2225155" y="3859751"/>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C</a:t>
            </a:r>
          </a:p>
        </p:txBody>
      </p:sp>
      <p:sp>
        <p:nvSpPr>
          <p:cNvPr id="29" name="TextBox 28"/>
          <p:cNvSpPr txBox="1"/>
          <p:nvPr/>
        </p:nvSpPr>
        <p:spPr>
          <a:xfrm>
            <a:off x="5501519" y="6494036"/>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GCSE Scores</a:t>
            </a:r>
          </a:p>
        </p:txBody>
      </p:sp>
      <p:sp>
        <p:nvSpPr>
          <p:cNvPr id="30" name="TextBox 29"/>
          <p:cNvSpPr txBox="1"/>
          <p:nvPr/>
        </p:nvSpPr>
        <p:spPr>
          <a:xfrm rot="16200000">
            <a:off x="1401709" y="3819101"/>
            <a:ext cx="1152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Grades</a:t>
            </a:r>
          </a:p>
        </p:txBody>
      </p:sp>
      <p:sp>
        <p:nvSpPr>
          <p:cNvPr id="31" name="TextBox 30"/>
          <p:cNvSpPr txBox="1"/>
          <p:nvPr/>
        </p:nvSpPr>
        <p:spPr>
          <a:xfrm>
            <a:off x="2072844" y="260649"/>
            <a:ext cx="3951143" cy="400110"/>
          </a:xfrm>
          <a:prstGeom prst="rect">
            <a:avLst/>
          </a:prstGeom>
          <a:noFill/>
        </p:spPr>
        <p:txBody>
          <a:bodyPr wrap="square" lIns="91440" tIns="45720" rIns="91440" bIns="45720" rtlCol="0" anchor="t">
            <a:spAutoFit/>
          </a:bodyPr>
          <a:lstStyle>
            <a:defPPr>
              <a:defRPr lang="en-GB"/>
            </a:defPPr>
            <a:lvl1pPr eaLnBrk="1" fontAlgn="auto" hangingPunct="1">
              <a:spcBef>
                <a:spcPts val="0"/>
              </a:spcBef>
              <a:spcAft>
                <a:spcPts val="0"/>
              </a:spcAft>
              <a:defRPr sz="1600" b="1">
                <a:solidFill>
                  <a:schemeClr val="bg1"/>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Effect of attendance on your grades</a:t>
            </a:r>
            <a:endParaRPr kumimoji="0" lang="en-GB" sz="2000" b="1" i="0" u="none" strike="noStrike" kern="1200" cap="none" spc="0" normalizeH="0" baseline="0" noProof="0">
              <a:ln>
                <a:noFill/>
              </a:ln>
              <a:solidFill>
                <a:prstClr val="white"/>
              </a:solidFill>
              <a:effectLst/>
              <a:uLnTx/>
              <a:uFillTx/>
              <a:latin typeface="Calibri"/>
              <a:ea typeface="+mn-ea"/>
              <a:cs typeface="Calibri"/>
            </a:endParaRPr>
          </a:p>
        </p:txBody>
      </p:sp>
      <p:sp>
        <p:nvSpPr>
          <p:cNvPr id="24" name="TextBox 23"/>
          <p:cNvSpPr txBox="1"/>
          <p:nvPr/>
        </p:nvSpPr>
        <p:spPr>
          <a:xfrm>
            <a:off x="7553747"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A’s</a:t>
            </a:r>
          </a:p>
        </p:txBody>
      </p:sp>
      <p:sp>
        <p:nvSpPr>
          <p:cNvPr id="25" name="TextBox 24"/>
          <p:cNvSpPr txBox="1"/>
          <p:nvPr/>
        </p:nvSpPr>
        <p:spPr>
          <a:xfrm>
            <a:off x="56815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B’s</a:t>
            </a:r>
          </a:p>
        </p:txBody>
      </p:sp>
      <p:sp>
        <p:nvSpPr>
          <p:cNvPr id="26" name="TextBox 25"/>
          <p:cNvSpPr txBox="1"/>
          <p:nvPr/>
        </p:nvSpPr>
        <p:spPr>
          <a:xfrm>
            <a:off x="38813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C’s</a:t>
            </a:r>
          </a:p>
        </p:txBody>
      </p:sp>
      <p:grpSp>
        <p:nvGrpSpPr>
          <p:cNvPr id="2" name="Group 26"/>
          <p:cNvGrpSpPr/>
          <p:nvPr/>
        </p:nvGrpSpPr>
        <p:grpSpPr>
          <a:xfrm>
            <a:off x="9625321" y="3292979"/>
            <a:ext cx="1440160" cy="1224136"/>
            <a:chOff x="4211960" y="1556792"/>
            <a:chExt cx="1584176" cy="1224136"/>
          </a:xfrm>
        </p:grpSpPr>
        <p:sp>
          <p:nvSpPr>
            <p:cNvPr id="28" name="Rectangle 27"/>
            <p:cNvSpPr/>
            <p:nvPr/>
          </p:nvSpPr>
          <p:spPr>
            <a:xfrm>
              <a:off x="4211960" y="1556792"/>
              <a:ext cx="158417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2" name="Straight Connector 31"/>
            <p:cNvCxnSpPr/>
            <p:nvPr/>
          </p:nvCxnSpPr>
          <p:spPr>
            <a:xfrm>
              <a:off x="4283968" y="1844824"/>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88023" y="1700808"/>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All students</a:t>
              </a: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7893CE2A-12F7-485A-8C9F-D87DAC83E9AF}"/>
              </a:ext>
            </a:extLst>
          </p:cNvPr>
          <p:cNvSpPr/>
          <p:nvPr/>
        </p:nvSpPr>
        <p:spPr bwMode="auto">
          <a:xfrm>
            <a:off x="2936715" y="6234062"/>
            <a:ext cx="6258145" cy="257250"/>
          </a:xfrm>
          <a:prstGeom prst="rect">
            <a:avLst/>
          </a:prstGeom>
          <a:solidFill>
            <a:srgbClr val="1321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Mostly 4s			     Mostly 6s		                      Mostly 8+</a:t>
            </a:r>
            <a:endParaRPr kumimoji="0" lang="en-GB" sz="1100" b="0" i="0" u="none" strike="noStrike" kern="1200" cap="none" spc="0" normalizeH="0" baseline="0" noProof="0">
              <a:ln>
                <a:noFill/>
              </a:ln>
              <a:solidFill>
                <a:prstClr val="white"/>
              </a:solidFill>
              <a:effectLst/>
              <a:uLnTx/>
              <a:uFillTx/>
              <a:latin typeface="Times" pitchFamily="-128" charset="0"/>
              <a:ea typeface="+mn-ea"/>
              <a:cs typeface="+mn-cs"/>
            </a:endParaRPr>
          </a:p>
        </p:txBody>
      </p:sp>
      <p:sp>
        <p:nvSpPr>
          <p:cNvPr id="20" name="TextBox 19">
            <a:extLst>
              <a:ext uri="{FF2B5EF4-FFF2-40B4-BE49-F238E27FC236}">
                <a16:creationId xmlns:a16="http://schemas.microsoft.com/office/drawing/2014/main" id="{8C50B2AE-FD35-14CF-23C5-77D9F950B1FD}"/>
              </a:ext>
            </a:extLst>
          </p:cNvPr>
          <p:cNvSpPr txBox="1"/>
          <p:nvPr/>
        </p:nvSpPr>
        <p:spPr>
          <a:xfrm>
            <a:off x="2225155" y="187488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a:t>
            </a:r>
          </a:p>
        </p:txBody>
      </p:sp>
      <p:pic>
        <p:nvPicPr>
          <p:cNvPr id="40" name="Picture 39">
            <a:extLst>
              <a:ext uri="{FF2B5EF4-FFF2-40B4-BE49-F238E27FC236}">
                <a16:creationId xmlns:a16="http://schemas.microsoft.com/office/drawing/2014/main" id="{1DB076CF-8072-5F17-99BF-8C89B3C7F58B}"/>
              </a:ext>
            </a:extLst>
          </p:cNvPr>
          <p:cNvPicPr>
            <a:picLocks noChangeAspect="1"/>
          </p:cNvPicPr>
          <p:nvPr/>
        </p:nvPicPr>
        <p:blipFill rotWithShape="1">
          <a:blip r:embed="rId3"/>
          <a:srcRect b="78552"/>
          <a:stretch/>
        </p:blipFill>
        <p:spPr>
          <a:xfrm>
            <a:off x="0" y="0"/>
            <a:ext cx="12192000" cy="1287487"/>
          </a:xfrm>
          <a:prstGeom prst="rect">
            <a:avLst/>
          </a:prstGeom>
        </p:spPr>
      </p:pic>
      <p:sp>
        <p:nvSpPr>
          <p:cNvPr id="43" name="Rectangle 42">
            <a:extLst>
              <a:ext uri="{FF2B5EF4-FFF2-40B4-BE49-F238E27FC236}">
                <a16:creationId xmlns:a16="http://schemas.microsoft.com/office/drawing/2014/main" id="{A1B3C605-7F07-1265-1728-BB6775981B09}"/>
              </a:ext>
            </a:extLst>
          </p:cNvPr>
          <p:cNvSpPr/>
          <p:nvPr/>
        </p:nvSpPr>
        <p:spPr>
          <a:xfrm>
            <a:off x="65719" y="105685"/>
            <a:ext cx="5619888" cy="1182484"/>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Impact of Attendance</a:t>
            </a:r>
          </a:p>
        </p:txBody>
      </p:sp>
    </p:spTree>
    <p:extLst>
      <p:ext uri="{BB962C8B-B14F-4D97-AF65-F5344CB8AC3E}">
        <p14:creationId xmlns:p14="http://schemas.microsoft.com/office/powerpoint/2010/main" val="1689080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611084" y="904108"/>
          <a:ext cx="7632848"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a:cxnSpLocks/>
          </p:cNvCxnSpPr>
          <p:nvPr/>
        </p:nvCxnSpPr>
        <p:spPr>
          <a:xfrm>
            <a:off x="2639230" y="6019991"/>
            <a:ext cx="6527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45235" y="2059551"/>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45235" y="3067663"/>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45235" y="4003767"/>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45235" y="5011879"/>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639230" y="1575519"/>
            <a:ext cx="0" cy="4444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5155" y="292364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B</a:t>
            </a:r>
          </a:p>
        </p:txBody>
      </p:sp>
      <p:sp>
        <p:nvSpPr>
          <p:cNvPr id="15" name="TextBox 14"/>
          <p:cNvSpPr txBox="1"/>
          <p:nvPr/>
        </p:nvSpPr>
        <p:spPr>
          <a:xfrm>
            <a:off x="2225155" y="184352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A</a:t>
            </a:r>
          </a:p>
        </p:txBody>
      </p:sp>
      <p:sp>
        <p:nvSpPr>
          <p:cNvPr id="17" name="TextBox 16"/>
          <p:cNvSpPr txBox="1"/>
          <p:nvPr/>
        </p:nvSpPr>
        <p:spPr>
          <a:xfrm>
            <a:off x="2225155" y="587597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E</a:t>
            </a:r>
          </a:p>
        </p:txBody>
      </p:sp>
      <p:sp>
        <p:nvSpPr>
          <p:cNvPr id="18" name="TextBox 17"/>
          <p:cNvSpPr txBox="1"/>
          <p:nvPr/>
        </p:nvSpPr>
        <p:spPr>
          <a:xfrm>
            <a:off x="2225155" y="479585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D</a:t>
            </a:r>
          </a:p>
        </p:txBody>
      </p:sp>
      <p:sp>
        <p:nvSpPr>
          <p:cNvPr id="19" name="TextBox 18"/>
          <p:cNvSpPr txBox="1"/>
          <p:nvPr/>
        </p:nvSpPr>
        <p:spPr>
          <a:xfrm>
            <a:off x="2225155" y="3859751"/>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C</a:t>
            </a:r>
          </a:p>
        </p:txBody>
      </p:sp>
      <p:sp>
        <p:nvSpPr>
          <p:cNvPr id="29" name="TextBox 28"/>
          <p:cNvSpPr txBox="1"/>
          <p:nvPr/>
        </p:nvSpPr>
        <p:spPr>
          <a:xfrm>
            <a:off x="5501519" y="6494036"/>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GCSE Scores</a:t>
            </a:r>
          </a:p>
        </p:txBody>
      </p:sp>
      <p:sp>
        <p:nvSpPr>
          <p:cNvPr id="30" name="TextBox 29"/>
          <p:cNvSpPr txBox="1"/>
          <p:nvPr/>
        </p:nvSpPr>
        <p:spPr>
          <a:xfrm rot="16200000">
            <a:off x="1401709" y="3819101"/>
            <a:ext cx="1152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Grades</a:t>
            </a:r>
          </a:p>
        </p:txBody>
      </p:sp>
      <p:sp>
        <p:nvSpPr>
          <p:cNvPr id="31" name="TextBox 30"/>
          <p:cNvSpPr txBox="1"/>
          <p:nvPr/>
        </p:nvSpPr>
        <p:spPr>
          <a:xfrm>
            <a:off x="2072844" y="260649"/>
            <a:ext cx="3951143" cy="400110"/>
          </a:xfrm>
          <a:prstGeom prst="rect">
            <a:avLst/>
          </a:prstGeom>
          <a:noFill/>
        </p:spPr>
        <p:txBody>
          <a:bodyPr wrap="square" lIns="91440" tIns="45720" rIns="91440" bIns="45720" rtlCol="0" anchor="t">
            <a:spAutoFit/>
          </a:bodyPr>
          <a:lstStyle>
            <a:defPPr>
              <a:defRPr lang="en-GB"/>
            </a:defPPr>
            <a:lvl1pPr eaLnBrk="1" fontAlgn="auto" hangingPunct="1">
              <a:spcBef>
                <a:spcPts val="0"/>
              </a:spcBef>
              <a:spcAft>
                <a:spcPts val="0"/>
              </a:spcAft>
              <a:defRPr sz="1600" b="1">
                <a:solidFill>
                  <a:schemeClr val="bg1"/>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Effect of attendance on your grades</a:t>
            </a:r>
            <a:endParaRPr kumimoji="0" lang="en-GB" sz="2000" b="1" i="0" u="none" strike="noStrike" kern="1200" cap="none" spc="0" normalizeH="0" baseline="0" noProof="0">
              <a:ln>
                <a:noFill/>
              </a:ln>
              <a:solidFill>
                <a:prstClr val="white"/>
              </a:solidFill>
              <a:effectLst/>
              <a:uLnTx/>
              <a:uFillTx/>
              <a:latin typeface="Calibri"/>
              <a:ea typeface="+mn-ea"/>
              <a:cs typeface="Calibri"/>
            </a:endParaRPr>
          </a:p>
        </p:txBody>
      </p:sp>
      <p:sp>
        <p:nvSpPr>
          <p:cNvPr id="24" name="TextBox 23"/>
          <p:cNvSpPr txBox="1"/>
          <p:nvPr/>
        </p:nvSpPr>
        <p:spPr>
          <a:xfrm>
            <a:off x="7553747"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A’s</a:t>
            </a:r>
          </a:p>
        </p:txBody>
      </p:sp>
      <p:sp>
        <p:nvSpPr>
          <p:cNvPr id="25" name="TextBox 24"/>
          <p:cNvSpPr txBox="1"/>
          <p:nvPr/>
        </p:nvSpPr>
        <p:spPr>
          <a:xfrm>
            <a:off x="56815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B’s</a:t>
            </a:r>
          </a:p>
        </p:txBody>
      </p:sp>
      <p:sp>
        <p:nvSpPr>
          <p:cNvPr id="26" name="TextBox 25"/>
          <p:cNvSpPr txBox="1"/>
          <p:nvPr/>
        </p:nvSpPr>
        <p:spPr>
          <a:xfrm>
            <a:off x="38813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C’s</a:t>
            </a:r>
          </a:p>
        </p:txBody>
      </p:sp>
      <p:grpSp>
        <p:nvGrpSpPr>
          <p:cNvPr id="2" name="Group 26"/>
          <p:cNvGrpSpPr/>
          <p:nvPr/>
        </p:nvGrpSpPr>
        <p:grpSpPr>
          <a:xfrm>
            <a:off x="9625321" y="3292979"/>
            <a:ext cx="1440160" cy="1224136"/>
            <a:chOff x="4211960" y="1556792"/>
            <a:chExt cx="1584176" cy="1224136"/>
          </a:xfrm>
        </p:grpSpPr>
        <p:sp>
          <p:nvSpPr>
            <p:cNvPr id="28" name="Rectangle 27"/>
            <p:cNvSpPr/>
            <p:nvPr/>
          </p:nvSpPr>
          <p:spPr>
            <a:xfrm>
              <a:off x="4211960" y="1556792"/>
              <a:ext cx="158417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2" name="Straight Connector 31"/>
            <p:cNvCxnSpPr/>
            <p:nvPr/>
          </p:nvCxnSpPr>
          <p:spPr>
            <a:xfrm>
              <a:off x="4283968" y="1844824"/>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83968" y="2132856"/>
              <a:ext cx="432048" cy="0"/>
            </a:xfrm>
            <a:prstGeom prst="line">
              <a:avLst/>
            </a:prstGeom>
            <a:ln w="38100" cmpd="sng">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88023" y="1700808"/>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All students</a:t>
              </a: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p:cNvSpPr txBox="1"/>
            <p:nvPr/>
          </p:nvSpPr>
          <p:spPr>
            <a:xfrm>
              <a:off x="4788024" y="1988840"/>
              <a:ext cx="7920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95% +</a:t>
              </a:r>
            </a:p>
          </p:txBody>
        </p:sp>
      </p:grpSp>
      <p:sp>
        <p:nvSpPr>
          <p:cNvPr id="5" name="Rectangle 4">
            <a:extLst>
              <a:ext uri="{FF2B5EF4-FFF2-40B4-BE49-F238E27FC236}">
                <a16:creationId xmlns:a16="http://schemas.microsoft.com/office/drawing/2014/main" id="{7893CE2A-12F7-485A-8C9F-D87DAC83E9AF}"/>
              </a:ext>
            </a:extLst>
          </p:cNvPr>
          <p:cNvSpPr/>
          <p:nvPr/>
        </p:nvSpPr>
        <p:spPr bwMode="auto">
          <a:xfrm>
            <a:off x="2936715" y="6234062"/>
            <a:ext cx="6258145" cy="257250"/>
          </a:xfrm>
          <a:prstGeom prst="rect">
            <a:avLst/>
          </a:prstGeom>
          <a:solidFill>
            <a:srgbClr val="1321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Mostly 4s			     Mostly 6s		                      Mostly 8+</a:t>
            </a:r>
            <a:endParaRPr kumimoji="0" lang="en-GB" sz="1100" b="0" i="0" u="none" strike="noStrike" kern="1200" cap="none" spc="0" normalizeH="0" baseline="0" noProof="0">
              <a:ln>
                <a:noFill/>
              </a:ln>
              <a:solidFill>
                <a:prstClr val="white"/>
              </a:solidFill>
              <a:effectLst/>
              <a:uLnTx/>
              <a:uFillTx/>
              <a:latin typeface="Times" pitchFamily="-128" charset="0"/>
              <a:ea typeface="+mn-ea"/>
              <a:cs typeface="+mn-cs"/>
            </a:endParaRPr>
          </a:p>
        </p:txBody>
      </p:sp>
      <p:sp>
        <p:nvSpPr>
          <p:cNvPr id="20" name="TextBox 19">
            <a:extLst>
              <a:ext uri="{FF2B5EF4-FFF2-40B4-BE49-F238E27FC236}">
                <a16:creationId xmlns:a16="http://schemas.microsoft.com/office/drawing/2014/main" id="{8C50B2AE-FD35-14CF-23C5-77D9F950B1FD}"/>
              </a:ext>
            </a:extLst>
          </p:cNvPr>
          <p:cNvSpPr txBox="1"/>
          <p:nvPr/>
        </p:nvSpPr>
        <p:spPr>
          <a:xfrm>
            <a:off x="2225155" y="187488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a:t>
            </a:r>
          </a:p>
        </p:txBody>
      </p:sp>
      <p:pic>
        <p:nvPicPr>
          <p:cNvPr id="40" name="Picture 39">
            <a:extLst>
              <a:ext uri="{FF2B5EF4-FFF2-40B4-BE49-F238E27FC236}">
                <a16:creationId xmlns:a16="http://schemas.microsoft.com/office/drawing/2014/main" id="{1DB076CF-8072-5F17-99BF-8C89B3C7F58B}"/>
              </a:ext>
            </a:extLst>
          </p:cNvPr>
          <p:cNvPicPr>
            <a:picLocks noChangeAspect="1"/>
          </p:cNvPicPr>
          <p:nvPr/>
        </p:nvPicPr>
        <p:blipFill rotWithShape="1">
          <a:blip r:embed="rId3"/>
          <a:srcRect b="78552"/>
          <a:stretch/>
        </p:blipFill>
        <p:spPr>
          <a:xfrm>
            <a:off x="0" y="0"/>
            <a:ext cx="12192000" cy="1287487"/>
          </a:xfrm>
          <a:prstGeom prst="rect">
            <a:avLst/>
          </a:prstGeom>
        </p:spPr>
      </p:pic>
      <p:sp>
        <p:nvSpPr>
          <p:cNvPr id="43" name="Rectangle 42">
            <a:extLst>
              <a:ext uri="{FF2B5EF4-FFF2-40B4-BE49-F238E27FC236}">
                <a16:creationId xmlns:a16="http://schemas.microsoft.com/office/drawing/2014/main" id="{A1B3C605-7F07-1265-1728-BB6775981B09}"/>
              </a:ext>
            </a:extLst>
          </p:cNvPr>
          <p:cNvSpPr/>
          <p:nvPr/>
        </p:nvSpPr>
        <p:spPr>
          <a:xfrm>
            <a:off x="65719" y="105685"/>
            <a:ext cx="5619888" cy="1182484"/>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Impact of Attendance</a:t>
            </a:r>
          </a:p>
        </p:txBody>
      </p:sp>
    </p:spTree>
    <p:extLst>
      <p:ext uri="{BB962C8B-B14F-4D97-AF65-F5344CB8AC3E}">
        <p14:creationId xmlns:p14="http://schemas.microsoft.com/office/powerpoint/2010/main" val="719449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611084" y="904108"/>
          <a:ext cx="7632848"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a:cxnSpLocks/>
          </p:cNvCxnSpPr>
          <p:nvPr/>
        </p:nvCxnSpPr>
        <p:spPr>
          <a:xfrm>
            <a:off x="2639230" y="6019991"/>
            <a:ext cx="6527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45235" y="2059551"/>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45235" y="3067663"/>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45235" y="4003767"/>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45235" y="5011879"/>
            <a:ext cx="6337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639230" y="1575519"/>
            <a:ext cx="0" cy="4444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5155" y="292364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B</a:t>
            </a:r>
          </a:p>
        </p:txBody>
      </p:sp>
      <p:sp>
        <p:nvSpPr>
          <p:cNvPr id="15" name="TextBox 14"/>
          <p:cNvSpPr txBox="1"/>
          <p:nvPr/>
        </p:nvSpPr>
        <p:spPr>
          <a:xfrm>
            <a:off x="2225155" y="1843527"/>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A</a:t>
            </a:r>
          </a:p>
        </p:txBody>
      </p:sp>
      <p:sp>
        <p:nvSpPr>
          <p:cNvPr id="17" name="TextBox 16"/>
          <p:cNvSpPr txBox="1"/>
          <p:nvPr/>
        </p:nvSpPr>
        <p:spPr>
          <a:xfrm>
            <a:off x="2225155" y="587597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E</a:t>
            </a:r>
          </a:p>
        </p:txBody>
      </p:sp>
      <p:sp>
        <p:nvSpPr>
          <p:cNvPr id="18" name="TextBox 17"/>
          <p:cNvSpPr txBox="1"/>
          <p:nvPr/>
        </p:nvSpPr>
        <p:spPr>
          <a:xfrm>
            <a:off x="2225155" y="479585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D</a:t>
            </a:r>
          </a:p>
        </p:txBody>
      </p:sp>
      <p:sp>
        <p:nvSpPr>
          <p:cNvPr id="19" name="TextBox 18"/>
          <p:cNvSpPr txBox="1"/>
          <p:nvPr/>
        </p:nvSpPr>
        <p:spPr>
          <a:xfrm>
            <a:off x="2225155" y="3859751"/>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C</a:t>
            </a:r>
          </a:p>
        </p:txBody>
      </p:sp>
      <p:sp>
        <p:nvSpPr>
          <p:cNvPr id="29" name="TextBox 28"/>
          <p:cNvSpPr txBox="1"/>
          <p:nvPr/>
        </p:nvSpPr>
        <p:spPr>
          <a:xfrm>
            <a:off x="5501519" y="6494036"/>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GCSE Scores</a:t>
            </a:r>
          </a:p>
        </p:txBody>
      </p:sp>
      <p:sp>
        <p:nvSpPr>
          <p:cNvPr id="30" name="TextBox 29"/>
          <p:cNvSpPr txBox="1"/>
          <p:nvPr/>
        </p:nvSpPr>
        <p:spPr>
          <a:xfrm rot="16200000">
            <a:off x="1401709" y="3819101"/>
            <a:ext cx="1152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Grades</a:t>
            </a:r>
          </a:p>
        </p:txBody>
      </p:sp>
      <p:sp>
        <p:nvSpPr>
          <p:cNvPr id="31" name="TextBox 30"/>
          <p:cNvSpPr txBox="1"/>
          <p:nvPr/>
        </p:nvSpPr>
        <p:spPr>
          <a:xfrm>
            <a:off x="2072844" y="260649"/>
            <a:ext cx="3951143" cy="400110"/>
          </a:xfrm>
          <a:prstGeom prst="rect">
            <a:avLst/>
          </a:prstGeom>
          <a:noFill/>
        </p:spPr>
        <p:txBody>
          <a:bodyPr wrap="square" lIns="91440" tIns="45720" rIns="91440" bIns="45720" rtlCol="0" anchor="t">
            <a:spAutoFit/>
          </a:bodyPr>
          <a:lstStyle>
            <a:defPPr>
              <a:defRPr lang="en-GB"/>
            </a:defPPr>
            <a:lvl1pPr eaLnBrk="1" fontAlgn="auto" hangingPunct="1">
              <a:spcBef>
                <a:spcPts val="0"/>
              </a:spcBef>
              <a:spcAft>
                <a:spcPts val="0"/>
              </a:spcAft>
              <a:defRPr sz="1600" b="1">
                <a:solidFill>
                  <a:schemeClr val="bg1"/>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Effect of attendance on your grades</a:t>
            </a:r>
            <a:endParaRPr kumimoji="0" lang="en-GB" sz="2000" b="1" i="0" u="none" strike="noStrike" kern="1200" cap="none" spc="0" normalizeH="0" baseline="0" noProof="0">
              <a:ln>
                <a:noFill/>
              </a:ln>
              <a:solidFill>
                <a:prstClr val="white"/>
              </a:solidFill>
              <a:effectLst/>
              <a:uLnTx/>
              <a:uFillTx/>
              <a:latin typeface="Calibri"/>
              <a:ea typeface="+mn-ea"/>
              <a:cs typeface="Calibri"/>
            </a:endParaRPr>
          </a:p>
        </p:txBody>
      </p:sp>
      <p:sp>
        <p:nvSpPr>
          <p:cNvPr id="24" name="TextBox 23"/>
          <p:cNvSpPr txBox="1"/>
          <p:nvPr/>
        </p:nvSpPr>
        <p:spPr>
          <a:xfrm>
            <a:off x="7553747"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A’s</a:t>
            </a:r>
          </a:p>
        </p:txBody>
      </p:sp>
      <p:sp>
        <p:nvSpPr>
          <p:cNvPr id="25" name="TextBox 24"/>
          <p:cNvSpPr txBox="1"/>
          <p:nvPr/>
        </p:nvSpPr>
        <p:spPr>
          <a:xfrm>
            <a:off x="56815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B’s</a:t>
            </a:r>
          </a:p>
        </p:txBody>
      </p:sp>
      <p:sp>
        <p:nvSpPr>
          <p:cNvPr id="26" name="TextBox 25"/>
          <p:cNvSpPr txBox="1"/>
          <p:nvPr/>
        </p:nvSpPr>
        <p:spPr>
          <a:xfrm>
            <a:off x="3881339" y="6164007"/>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FF0000"/>
                </a:solidFill>
                <a:effectLst/>
                <a:uLnTx/>
                <a:uFillTx/>
                <a:latin typeface="Calibri"/>
                <a:ea typeface="+mn-ea"/>
                <a:cs typeface="+mn-cs"/>
              </a:rPr>
              <a:t>Mostly C’s</a:t>
            </a:r>
          </a:p>
        </p:txBody>
      </p:sp>
      <p:grpSp>
        <p:nvGrpSpPr>
          <p:cNvPr id="2" name="Group 26"/>
          <p:cNvGrpSpPr/>
          <p:nvPr/>
        </p:nvGrpSpPr>
        <p:grpSpPr>
          <a:xfrm>
            <a:off x="9625321" y="3292979"/>
            <a:ext cx="1440160" cy="1224136"/>
            <a:chOff x="4211960" y="1556792"/>
            <a:chExt cx="1584176" cy="1224136"/>
          </a:xfrm>
        </p:grpSpPr>
        <p:sp>
          <p:nvSpPr>
            <p:cNvPr id="28" name="Rectangle 27"/>
            <p:cNvSpPr/>
            <p:nvPr/>
          </p:nvSpPr>
          <p:spPr>
            <a:xfrm>
              <a:off x="4211960" y="1556792"/>
              <a:ext cx="158417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2" name="Straight Connector 31"/>
            <p:cNvCxnSpPr/>
            <p:nvPr/>
          </p:nvCxnSpPr>
          <p:spPr>
            <a:xfrm>
              <a:off x="4283968" y="1844824"/>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83968" y="2420888"/>
              <a:ext cx="43204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83968" y="2132856"/>
              <a:ext cx="432048" cy="0"/>
            </a:xfrm>
            <a:prstGeom prst="line">
              <a:avLst/>
            </a:prstGeom>
            <a:ln w="38100" cmpd="sng">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88023" y="1700808"/>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All students</a:t>
              </a: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p:cNvSpPr txBox="1"/>
            <p:nvPr/>
          </p:nvSpPr>
          <p:spPr>
            <a:xfrm>
              <a:off x="4788024" y="1988840"/>
              <a:ext cx="7920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95% +</a:t>
              </a:r>
            </a:p>
          </p:txBody>
        </p:sp>
        <p:sp>
          <p:nvSpPr>
            <p:cNvPr id="37" name="TextBox 36"/>
            <p:cNvSpPr txBox="1"/>
            <p:nvPr/>
          </p:nvSpPr>
          <p:spPr>
            <a:xfrm>
              <a:off x="4788024" y="2276872"/>
              <a:ext cx="10081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Below 90%</a:t>
              </a:r>
            </a:p>
          </p:txBody>
        </p:sp>
      </p:grpSp>
      <p:sp>
        <p:nvSpPr>
          <p:cNvPr id="5" name="Rectangle 4">
            <a:extLst>
              <a:ext uri="{FF2B5EF4-FFF2-40B4-BE49-F238E27FC236}">
                <a16:creationId xmlns:a16="http://schemas.microsoft.com/office/drawing/2014/main" id="{7893CE2A-12F7-485A-8C9F-D87DAC83E9AF}"/>
              </a:ext>
            </a:extLst>
          </p:cNvPr>
          <p:cNvSpPr/>
          <p:nvPr/>
        </p:nvSpPr>
        <p:spPr bwMode="auto">
          <a:xfrm>
            <a:off x="2936715" y="6234062"/>
            <a:ext cx="6258145" cy="257250"/>
          </a:xfrm>
          <a:prstGeom prst="rect">
            <a:avLst/>
          </a:prstGeom>
          <a:solidFill>
            <a:srgbClr val="1321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Mostly 4s			     Mostly 6s		                      Mostly 8+</a:t>
            </a:r>
            <a:endParaRPr kumimoji="0" lang="en-GB" sz="1100" b="0" i="0" u="none" strike="noStrike" kern="1200" cap="none" spc="0" normalizeH="0" baseline="0" noProof="0">
              <a:ln>
                <a:noFill/>
              </a:ln>
              <a:solidFill>
                <a:prstClr val="white"/>
              </a:solidFill>
              <a:effectLst/>
              <a:uLnTx/>
              <a:uFillTx/>
              <a:latin typeface="Times" pitchFamily="-128" charset="0"/>
              <a:ea typeface="+mn-ea"/>
              <a:cs typeface="+mn-cs"/>
            </a:endParaRPr>
          </a:p>
        </p:txBody>
      </p:sp>
      <p:sp>
        <p:nvSpPr>
          <p:cNvPr id="20" name="TextBox 19">
            <a:extLst>
              <a:ext uri="{FF2B5EF4-FFF2-40B4-BE49-F238E27FC236}">
                <a16:creationId xmlns:a16="http://schemas.microsoft.com/office/drawing/2014/main" id="{8C50B2AE-FD35-14CF-23C5-77D9F950B1FD}"/>
              </a:ext>
            </a:extLst>
          </p:cNvPr>
          <p:cNvSpPr txBox="1"/>
          <p:nvPr/>
        </p:nvSpPr>
        <p:spPr>
          <a:xfrm>
            <a:off x="2225155" y="1874885"/>
            <a:ext cx="34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a:t>
            </a:r>
          </a:p>
        </p:txBody>
      </p:sp>
      <p:pic>
        <p:nvPicPr>
          <p:cNvPr id="40" name="Picture 39">
            <a:extLst>
              <a:ext uri="{FF2B5EF4-FFF2-40B4-BE49-F238E27FC236}">
                <a16:creationId xmlns:a16="http://schemas.microsoft.com/office/drawing/2014/main" id="{1DB076CF-8072-5F17-99BF-8C89B3C7F58B}"/>
              </a:ext>
            </a:extLst>
          </p:cNvPr>
          <p:cNvPicPr>
            <a:picLocks noChangeAspect="1"/>
          </p:cNvPicPr>
          <p:nvPr/>
        </p:nvPicPr>
        <p:blipFill rotWithShape="1">
          <a:blip r:embed="rId3"/>
          <a:srcRect b="78552"/>
          <a:stretch/>
        </p:blipFill>
        <p:spPr>
          <a:xfrm>
            <a:off x="0" y="0"/>
            <a:ext cx="12192000" cy="1287487"/>
          </a:xfrm>
          <a:prstGeom prst="rect">
            <a:avLst/>
          </a:prstGeom>
        </p:spPr>
      </p:pic>
      <p:sp>
        <p:nvSpPr>
          <p:cNvPr id="43" name="Rectangle 42">
            <a:extLst>
              <a:ext uri="{FF2B5EF4-FFF2-40B4-BE49-F238E27FC236}">
                <a16:creationId xmlns:a16="http://schemas.microsoft.com/office/drawing/2014/main" id="{A1B3C605-7F07-1265-1728-BB6775981B09}"/>
              </a:ext>
            </a:extLst>
          </p:cNvPr>
          <p:cNvSpPr/>
          <p:nvPr/>
        </p:nvSpPr>
        <p:spPr>
          <a:xfrm>
            <a:off x="65719" y="105685"/>
            <a:ext cx="5619888" cy="1182484"/>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Impact of Attendance</a:t>
            </a:r>
          </a:p>
        </p:txBody>
      </p:sp>
    </p:spTree>
    <p:extLst>
      <p:ext uri="{BB962C8B-B14F-4D97-AF65-F5344CB8AC3E}">
        <p14:creationId xmlns:p14="http://schemas.microsoft.com/office/powerpoint/2010/main" val="3933112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B153-4816-2246-6366-1F836C050C3D}"/>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93125"/>
          </a:xfrm>
          <a:prstGeom prst="rect">
            <a:avLst/>
          </a:prstGeom>
        </p:spPr>
      </p:pic>
      <p:pic>
        <p:nvPicPr>
          <p:cNvPr id="3" name="Picture 2">
            <a:extLst>
              <a:ext uri="{FF2B5EF4-FFF2-40B4-BE49-F238E27FC236}">
                <a16:creationId xmlns:a16="http://schemas.microsoft.com/office/drawing/2014/main" id="{007A34EF-A13E-A036-6864-86986B7EE532}"/>
              </a:ext>
            </a:extLst>
          </p:cNvPr>
          <p:cNvPicPr>
            <a:picLocks noChangeAspect="1"/>
          </p:cNvPicPr>
          <p:nvPr/>
        </p:nvPicPr>
        <p:blipFill>
          <a:blip r:embed="rId3"/>
          <a:stretch>
            <a:fillRect/>
          </a:stretch>
        </p:blipFill>
        <p:spPr>
          <a:xfrm>
            <a:off x="6592385" y="678012"/>
            <a:ext cx="3372321" cy="5982535"/>
          </a:xfrm>
          <a:prstGeom prst="rect">
            <a:avLst/>
          </a:prstGeom>
        </p:spPr>
      </p:pic>
    </p:spTree>
    <p:extLst>
      <p:ext uri="{BB962C8B-B14F-4D97-AF65-F5344CB8AC3E}">
        <p14:creationId xmlns:p14="http://schemas.microsoft.com/office/powerpoint/2010/main" val="4065411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499142-A002-42EA-BEE2-55BBB6E1BA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6612" y="1252846"/>
            <a:ext cx="6848613" cy="4536845"/>
          </a:xfrm>
        </p:spPr>
      </p:pic>
      <p:pic>
        <p:nvPicPr>
          <p:cNvPr id="17414" name="Picture 6" descr="Blank Post It Note (PNG Transparent) | OnlyGFX.com">
            <a:extLst>
              <a:ext uri="{FF2B5EF4-FFF2-40B4-BE49-F238E27FC236}">
                <a16:creationId xmlns:a16="http://schemas.microsoft.com/office/drawing/2014/main" id="{3CD556E5-2829-884E-7266-71212B2A3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092" y="767710"/>
            <a:ext cx="2383555" cy="24417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CC9119-8A72-A8E1-48B4-FE10BDCAE6B7}"/>
              </a:ext>
            </a:extLst>
          </p:cNvPr>
          <p:cNvSpPr txBox="1"/>
          <p:nvPr/>
        </p:nvSpPr>
        <p:spPr>
          <a:xfrm rot="21247029">
            <a:off x="8807697" y="1526931"/>
            <a:ext cx="17553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Calligraphy" panose="03010101010101010101" pitchFamily="66" charset="0"/>
                <a:ea typeface="+mn-ea"/>
                <a:cs typeface="+mn-cs"/>
              </a:rPr>
              <a:t>Do you have a growth mindset?</a:t>
            </a:r>
          </a:p>
        </p:txBody>
      </p:sp>
      <p:pic>
        <p:nvPicPr>
          <p:cNvPr id="4" name="Picture 6" descr="Blank Post It Note (PNG Transparent) | OnlyGFX.com">
            <a:extLst>
              <a:ext uri="{FF2B5EF4-FFF2-40B4-BE49-F238E27FC236}">
                <a16:creationId xmlns:a16="http://schemas.microsoft.com/office/drawing/2014/main" id="{E314F58E-21DC-D009-7A10-512693BF0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56" y="3870041"/>
            <a:ext cx="2383555" cy="24417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ED6E117-DFEE-095B-981F-EECD33CF3CA7}"/>
              </a:ext>
            </a:extLst>
          </p:cNvPr>
          <p:cNvSpPr txBox="1"/>
          <p:nvPr/>
        </p:nvSpPr>
        <p:spPr>
          <a:xfrm rot="21247029">
            <a:off x="8994898" y="4597254"/>
            <a:ext cx="19050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Calligraphy" panose="03010101010101010101" pitchFamily="66" charset="0"/>
                <a:ea typeface="+mn-ea"/>
                <a:cs typeface="+mn-cs"/>
              </a:rPr>
              <a:t>Do you learn from mistakes?</a:t>
            </a:r>
          </a:p>
        </p:txBody>
      </p:sp>
      <p:pic>
        <p:nvPicPr>
          <p:cNvPr id="12" name="Picture 6" descr="Blank Post It Note (PNG Transparent) | OnlyGFX.com">
            <a:extLst>
              <a:ext uri="{FF2B5EF4-FFF2-40B4-BE49-F238E27FC236}">
                <a16:creationId xmlns:a16="http://schemas.microsoft.com/office/drawing/2014/main" id="{A05904EA-782D-4885-E316-10AE23BDC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46" y="384296"/>
            <a:ext cx="2383555" cy="24417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C119EE-722E-6A63-FE12-DA703A7D7910}"/>
              </a:ext>
            </a:extLst>
          </p:cNvPr>
          <p:cNvSpPr txBox="1"/>
          <p:nvPr/>
        </p:nvSpPr>
        <p:spPr>
          <a:xfrm rot="21247029">
            <a:off x="1128688" y="973010"/>
            <a:ext cx="19050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Calligraphy" panose="03010101010101010101" pitchFamily="66" charset="0"/>
                <a:ea typeface="+mn-ea"/>
                <a:cs typeface="+mn-cs"/>
              </a:rPr>
              <a:t>How do you respond when things get tough?</a:t>
            </a:r>
          </a:p>
        </p:txBody>
      </p:sp>
      <p:pic>
        <p:nvPicPr>
          <p:cNvPr id="14" name="Picture 6" descr="Blank Post It Note (PNG Transparent) | OnlyGFX.com">
            <a:extLst>
              <a:ext uri="{FF2B5EF4-FFF2-40B4-BE49-F238E27FC236}">
                <a16:creationId xmlns:a16="http://schemas.microsoft.com/office/drawing/2014/main" id="{F82BC4EA-D89F-C33B-419B-2223AC616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93" y="3452492"/>
            <a:ext cx="2383555" cy="24417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39E5C4-29E6-391E-25A7-7CD03A756536}"/>
              </a:ext>
            </a:extLst>
          </p:cNvPr>
          <p:cNvSpPr txBox="1"/>
          <p:nvPr/>
        </p:nvSpPr>
        <p:spPr>
          <a:xfrm rot="21247029">
            <a:off x="559235" y="4318205"/>
            <a:ext cx="1905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Calligraphy" panose="03010101010101010101" pitchFamily="66" charset="0"/>
                <a:ea typeface="+mn-ea"/>
                <a:cs typeface="+mn-cs"/>
              </a:rPr>
              <a:t>How resilient are you?</a:t>
            </a:r>
          </a:p>
        </p:txBody>
      </p:sp>
      <p:pic>
        <p:nvPicPr>
          <p:cNvPr id="16" name="Picture 15">
            <a:extLst>
              <a:ext uri="{FF2B5EF4-FFF2-40B4-BE49-F238E27FC236}">
                <a16:creationId xmlns:a16="http://schemas.microsoft.com/office/drawing/2014/main" id="{109BD478-BB6C-B5F5-6898-AF71612DDCD8}"/>
              </a:ext>
            </a:extLst>
          </p:cNvPr>
          <p:cNvPicPr>
            <a:picLocks noChangeAspect="1"/>
          </p:cNvPicPr>
          <p:nvPr/>
        </p:nvPicPr>
        <p:blipFill>
          <a:blip r:embed="rId5"/>
          <a:stretch>
            <a:fillRect/>
          </a:stretch>
        </p:blipFill>
        <p:spPr>
          <a:xfrm>
            <a:off x="10715837" y="53803"/>
            <a:ext cx="1374080" cy="1079258"/>
          </a:xfrm>
          <a:prstGeom prst="rect">
            <a:avLst/>
          </a:prstGeom>
        </p:spPr>
      </p:pic>
    </p:spTree>
    <p:extLst>
      <p:ext uri="{BB962C8B-B14F-4D97-AF65-F5344CB8AC3E}">
        <p14:creationId xmlns:p14="http://schemas.microsoft.com/office/powerpoint/2010/main" val="11839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1000"/>
                                        <p:tgtEl>
                                          <p:spTgt spid="174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par>
                          <p:cTn id="18" fill="hold">
                            <p:stCondLst>
                              <p:cond delay="3000"/>
                            </p:stCondLst>
                            <p:childTnLst>
                              <p:par>
                                <p:cTn id="19" presetID="10" presetClass="entr" presetSubtype="0" fill="hold"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5100"/>
                            </p:stCondLst>
                            <p:childTnLst>
                              <p:par>
                                <p:cTn id="26" presetID="10" presetClass="entr" presetSubtype="0" fill="hold" grpId="0" nodeType="after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Your mindset</a:t>
            </a:r>
          </a:p>
        </p:txBody>
      </p:sp>
      <p:sp>
        <p:nvSpPr>
          <p:cNvPr id="16" name="TextBox 15">
            <a:extLst>
              <a:ext uri="{FF2B5EF4-FFF2-40B4-BE49-F238E27FC236}">
                <a16:creationId xmlns:a16="http://schemas.microsoft.com/office/drawing/2014/main" id="{D6EB9F83-A6BF-18C0-9624-02051A3AD93D}"/>
              </a:ext>
            </a:extLst>
          </p:cNvPr>
          <p:cNvSpPr txBox="1"/>
          <p:nvPr/>
        </p:nvSpPr>
        <p:spPr>
          <a:xfrm>
            <a:off x="1376391" y="1839282"/>
            <a:ext cx="2642070"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Marker Felt"/>
                <a:ea typeface="+mn-ea"/>
                <a:cs typeface="Marker Felt"/>
              </a:rPr>
              <a:t>Instead of</a:t>
            </a:r>
            <a:r>
              <a:rPr kumimoji="0" lang="mr-IN" sz="3200" b="1" i="0" u="none" strike="noStrike" kern="1200" cap="none" spc="0" normalizeH="0" baseline="0" noProof="0">
                <a:ln>
                  <a:noFill/>
                </a:ln>
                <a:solidFill>
                  <a:prstClr val="black"/>
                </a:solidFill>
                <a:effectLst/>
                <a:uLnTx/>
                <a:uFillTx/>
                <a:latin typeface="Marker Felt"/>
                <a:ea typeface="+mn-ea"/>
                <a:cs typeface="Marker Felt"/>
              </a:rPr>
              <a:t>…</a:t>
            </a:r>
            <a:r>
              <a:rPr kumimoji="0" lang="en-GB" sz="3200" b="1" i="0" u="none" strike="noStrike" kern="1200" cap="none" spc="0" normalizeH="0" baseline="0" noProof="0">
                <a:ln>
                  <a:noFill/>
                </a:ln>
                <a:solidFill>
                  <a:prstClr val="black"/>
                </a:solidFill>
                <a:effectLst/>
                <a:uLnTx/>
                <a:uFillTx/>
                <a:latin typeface="Marker Felt"/>
                <a:ea typeface="+mn-ea"/>
                <a:cs typeface="Marker Felt"/>
              </a:rPr>
              <a:t>.</a:t>
            </a:r>
            <a:endParaRPr kumimoji="0" lang="en-US" sz="3200" b="1" i="0" u="none" strike="noStrike" kern="1200" cap="none" spc="0" normalizeH="0" baseline="0" noProof="0">
              <a:ln>
                <a:noFill/>
              </a:ln>
              <a:solidFill>
                <a:prstClr val="black"/>
              </a:solidFill>
              <a:effectLst/>
              <a:uLnTx/>
              <a:uFillTx/>
              <a:latin typeface="Marker Felt"/>
              <a:ea typeface="+mn-ea"/>
              <a:cs typeface="Marker Felt"/>
            </a:endParaRPr>
          </a:p>
        </p:txBody>
      </p:sp>
      <p:sp>
        <p:nvSpPr>
          <p:cNvPr id="17" name="TextBox 16">
            <a:extLst>
              <a:ext uri="{FF2B5EF4-FFF2-40B4-BE49-F238E27FC236}">
                <a16:creationId xmlns:a16="http://schemas.microsoft.com/office/drawing/2014/main" id="{806258C3-AA0C-2D69-3B80-19FFA1A1D3B3}"/>
              </a:ext>
            </a:extLst>
          </p:cNvPr>
          <p:cNvSpPr txBox="1"/>
          <p:nvPr/>
        </p:nvSpPr>
        <p:spPr>
          <a:xfrm>
            <a:off x="908717" y="2524498"/>
            <a:ext cx="5322552" cy="378565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Marker Felt"/>
                <a:ea typeface="+mn-ea"/>
                <a:cs typeface="Marker Felt"/>
              </a:rPr>
              <a:t>I’m not good at</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I can’t</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This is too hard.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I just can't</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I’ll never be good at</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r-IN" sz="4000" b="0" i="0" u="none" strike="noStrike" kern="1200" cap="none" spc="0" normalizeH="0" baseline="0" noProof="0">
              <a:ln>
                <a:noFill/>
              </a:ln>
              <a:solidFill>
                <a:prstClr val="black"/>
              </a:solidFill>
              <a:effectLst/>
              <a:uLnTx/>
              <a:uFillTx/>
              <a:latin typeface="Marker Felt"/>
              <a:ea typeface="+mn-ea"/>
              <a:cs typeface="Marker Felt"/>
            </a:endParaRPr>
          </a:p>
        </p:txBody>
      </p:sp>
      <p:sp>
        <p:nvSpPr>
          <p:cNvPr id="18" name="TextBox 17">
            <a:extLst>
              <a:ext uri="{FF2B5EF4-FFF2-40B4-BE49-F238E27FC236}">
                <a16:creationId xmlns:a16="http://schemas.microsoft.com/office/drawing/2014/main" id="{2BF40A24-1692-9D70-BEF3-144E1F65522C}"/>
              </a:ext>
            </a:extLst>
          </p:cNvPr>
          <p:cNvSpPr txBox="1"/>
          <p:nvPr/>
        </p:nvSpPr>
        <p:spPr>
          <a:xfrm>
            <a:off x="6024664" y="2528087"/>
            <a:ext cx="5709896" cy="3785652"/>
          </a:xfrm>
          <a:prstGeom prst="rect">
            <a:avLst/>
          </a:prstGeom>
          <a:noFill/>
        </p:spPr>
        <p:txBody>
          <a:bodyPr wrap="none" rtlCol="0" anchor="t">
            <a:spAutoFit/>
          </a:bodyPr>
          <a:lstStyle/>
          <a:p>
            <a:pPr marL="342900" marR="0" lvl="0" indent="-342900" algn="l" defTabSz="914400" rtl="0" eaLnBrk="1" fontAlgn="auto" latinLnBrk="0" hangingPunct="1">
              <a:lnSpc>
                <a:spcPct val="100000"/>
              </a:lnSpc>
              <a:spcBef>
                <a:spcPts val="0"/>
              </a:spcBef>
              <a:spcAft>
                <a:spcPts val="0"/>
              </a:spcAft>
              <a:buClr>
                <a:srgbClr val="008000"/>
              </a:buClr>
              <a:buSzTx/>
              <a:buFont typeface="Wingdings" charset="2"/>
              <a:buChar char="ü"/>
              <a:tabLst/>
              <a:defRPr/>
            </a:pPr>
            <a:r>
              <a:rPr kumimoji="0" lang="en-US" sz="4000" b="0" i="0" u="none" strike="noStrike" kern="1200" cap="none" spc="0" normalizeH="0" baseline="0" noProof="0">
                <a:ln>
                  <a:noFill/>
                </a:ln>
                <a:solidFill>
                  <a:prstClr val="black"/>
                </a:solidFill>
                <a:effectLst/>
                <a:uLnTx/>
                <a:uFillTx/>
                <a:latin typeface="Marker Felt"/>
                <a:ea typeface="+mn-ea"/>
                <a:cs typeface="Marker Felt"/>
              </a:rPr>
              <a:t>What can I work on?</a:t>
            </a:r>
          </a:p>
          <a:p>
            <a:pPr marL="342900" marR="0" lvl="0" indent="-342900" algn="l" defTabSz="914400" rtl="0" eaLnBrk="1" fontAlgn="auto" latinLnBrk="0" hangingPunct="1">
              <a:lnSpc>
                <a:spcPct val="100000"/>
              </a:lnSpc>
              <a:spcBef>
                <a:spcPts val="0"/>
              </a:spcBef>
              <a:spcAft>
                <a:spcPts val="0"/>
              </a:spcAft>
              <a:buClr>
                <a:srgbClr val="008000"/>
              </a:buClr>
              <a:buSzTx/>
              <a:buFont typeface="Wingdings" charset="2"/>
              <a:buChar char="ü"/>
              <a:tabLst/>
              <a:defRPr/>
            </a:pPr>
            <a:r>
              <a:rPr kumimoji="0" lang="en-US" sz="4000" b="0" i="0" u="none" strike="noStrike" kern="1200" cap="none" spc="0" normalizeH="0" baseline="0" noProof="0">
                <a:ln>
                  <a:noFill/>
                </a:ln>
                <a:solidFill>
                  <a:prstClr val="black"/>
                </a:solidFill>
                <a:effectLst/>
                <a:uLnTx/>
                <a:uFillTx/>
                <a:latin typeface="Marker Felt"/>
                <a:ea typeface="+mn-ea"/>
                <a:cs typeface="Marker Felt"/>
              </a:rPr>
              <a:t>I’ll try another way.</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342900" marR="0" lvl="0" indent="-342900" algn="l" defTabSz="914400" rtl="0" eaLnBrk="1" fontAlgn="auto" latinLnBrk="0" hangingPunct="1">
              <a:lnSpc>
                <a:spcPct val="100000"/>
              </a:lnSpc>
              <a:spcBef>
                <a:spcPts val="0"/>
              </a:spcBef>
              <a:spcAft>
                <a:spcPts val="0"/>
              </a:spcAft>
              <a:buClr>
                <a:srgbClr val="008000"/>
              </a:buClr>
              <a:buSzTx/>
              <a:buFont typeface="Wingdings" charset="2"/>
              <a:buChar char="ü"/>
              <a:tabLst/>
              <a:defRPr/>
            </a:pPr>
            <a:r>
              <a:rPr kumimoji="0" lang="en-US" sz="4000" b="0" i="0" u="none" strike="noStrike" kern="1200" cap="none" spc="0" normalizeH="0" baseline="0" noProof="0">
                <a:ln>
                  <a:noFill/>
                </a:ln>
                <a:solidFill>
                  <a:prstClr val="black"/>
                </a:solidFill>
                <a:effectLst/>
                <a:uLnTx/>
                <a:uFillTx/>
                <a:latin typeface="Marker Felt"/>
                <a:ea typeface="+mn-ea"/>
                <a:cs typeface="Marker Felt"/>
              </a:rPr>
              <a:t>I might take some time</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342900" marR="0" lvl="0" indent="-342900" algn="l" defTabSz="914400" rtl="0" eaLnBrk="1" fontAlgn="auto" latinLnBrk="0" hangingPunct="1">
              <a:lnSpc>
                <a:spcPct val="100000"/>
              </a:lnSpc>
              <a:spcBef>
                <a:spcPts val="0"/>
              </a:spcBef>
              <a:spcAft>
                <a:spcPts val="0"/>
              </a:spcAft>
              <a:buClr>
                <a:srgbClr val="008000"/>
              </a:buClr>
              <a:buSzTx/>
              <a:buFont typeface="Wingdings" charset="2"/>
              <a:buChar char="ü"/>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I’m going to try</a:t>
            </a:r>
            <a:r>
              <a:rPr kumimoji="0" lang="mr-IN" sz="4000" b="0" i="0" u="none" strike="noStrike" kern="1200" cap="none" spc="0" normalizeH="0" baseline="0" noProof="0">
                <a:ln>
                  <a:noFill/>
                </a:ln>
                <a:solidFill>
                  <a:prstClr val="black"/>
                </a:solidFill>
                <a:effectLst/>
                <a:uLnTx/>
                <a:uFillTx/>
                <a:latin typeface="Marker Felt"/>
                <a:ea typeface="+mn-ea"/>
                <a:cs typeface="Marker Felt"/>
              </a:rPr>
              <a:t>…</a:t>
            </a: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a:p>
            <a:pPr marL="342900" marR="0" lvl="0" indent="-342900" algn="l" defTabSz="914400" rtl="0" eaLnBrk="1" fontAlgn="auto" latinLnBrk="0" hangingPunct="1">
              <a:lnSpc>
                <a:spcPct val="100000"/>
              </a:lnSpc>
              <a:spcBef>
                <a:spcPts val="0"/>
              </a:spcBef>
              <a:spcAft>
                <a:spcPts val="0"/>
              </a:spcAft>
              <a:buClr>
                <a:srgbClr val="008000"/>
              </a:buClr>
              <a:buSzTx/>
              <a:buFont typeface="Wingdings" charset="2"/>
              <a:buChar char="ü"/>
              <a:tabLst/>
              <a:defRPr/>
            </a:pPr>
            <a:r>
              <a:rPr kumimoji="0" lang="en-GB" sz="4000" b="0" i="0" u="none" strike="noStrike" kern="1200" cap="none" spc="0" normalizeH="0" baseline="0" noProof="0">
                <a:ln>
                  <a:noFill/>
                </a:ln>
                <a:solidFill>
                  <a:prstClr val="black"/>
                </a:solidFill>
                <a:effectLst/>
                <a:uLnTx/>
                <a:uFillTx/>
                <a:latin typeface="Marker Felt"/>
                <a:ea typeface="+mn-ea"/>
                <a:cs typeface="Marker Felt"/>
              </a:rPr>
              <a:t>I can learn to get better.</a:t>
            </a:r>
          </a:p>
          <a:p>
            <a:pPr marL="0" marR="0" lvl="0" indent="0" algn="l" defTabSz="914400" rtl="0" eaLnBrk="1" fontAlgn="auto" latinLnBrk="0" hangingPunct="1">
              <a:lnSpc>
                <a:spcPct val="100000"/>
              </a:lnSpc>
              <a:spcBef>
                <a:spcPts val="0"/>
              </a:spcBef>
              <a:spcAft>
                <a:spcPts val="0"/>
              </a:spcAft>
              <a:buClr>
                <a:srgbClr val="008000"/>
              </a:buClr>
              <a:buSzTx/>
              <a:buFontTx/>
              <a:buNone/>
              <a:tabLst/>
              <a:defRPr/>
            </a:pPr>
            <a:endParaRPr kumimoji="0" lang="en-GB" sz="4000" b="0" i="0" u="none" strike="noStrike" kern="1200" cap="none" spc="0" normalizeH="0" baseline="0" noProof="0">
              <a:ln>
                <a:noFill/>
              </a:ln>
              <a:solidFill>
                <a:prstClr val="black"/>
              </a:solidFill>
              <a:effectLst/>
              <a:uLnTx/>
              <a:uFillTx/>
              <a:latin typeface="Marker Felt"/>
              <a:ea typeface="+mn-ea"/>
              <a:cs typeface="Marker Felt"/>
            </a:endParaRPr>
          </a:p>
        </p:txBody>
      </p:sp>
      <p:pic>
        <p:nvPicPr>
          <p:cNvPr id="19" name="Picture 18" descr="disappointed-face.png">
            <a:extLst>
              <a:ext uri="{FF2B5EF4-FFF2-40B4-BE49-F238E27FC236}">
                <a16:creationId xmlns:a16="http://schemas.microsoft.com/office/drawing/2014/main" id="{85DAB32D-DF7B-DB97-7CBD-53E023375D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926" y="2762193"/>
            <a:ext cx="341464" cy="354819"/>
          </a:xfrm>
          <a:prstGeom prst="rect">
            <a:avLst/>
          </a:prstGeom>
        </p:spPr>
      </p:pic>
      <p:pic>
        <p:nvPicPr>
          <p:cNvPr id="20" name="Picture 19" descr="disappointed-face.png">
            <a:extLst>
              <a:ext uri="{FF2B5EF4-FFF2-40B4-BE49-F238E27FC236}">
                <a16:creationId xmlns:a16="http://schemas.microsoft.com/office/drawing/2014/main" id="{E1993C62-7B8A-549E-2D67-841AF477C66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516" y="3361240"/>
            <a:ext cx="341464" cy="354819"/>
          </a:xfrm>
          <a:prstGeom prst="rect">
            <a:avLst/>
          </a:prstGeom>
        </p:spPr>
      </p:pic>
      <p:pic>
        <p:nvPicPr>
          <p:cNvPr id="21" name="Picture 20" descr="disappointed-face.png">
            <a:extLst>
              <a:ext uri="{FF2B5EF4-FFF2-40B4-BE49-F238E27FC236}">
                <a16:creationId xmlns:a16="http://schemas.microsoft.com/office/drawing/2014/main" id="{F2C321AF-6047-743A-F54B-8907B69D45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516" y="3944030"/>
            <a:ext cx="341464" cy="354819"/>
          </a:xfrm>
          <a:prstGeom prst="rect">
            <a:avLst/>
          </a:prstGeom>
        </p:spPr>
      </p:pic>
      <p:pic>
        <p:nvPicPr>
          <p:cNvPr id="22" name="Picture 21" descr="disappointed-face.png">
            <a:extLst>
              <a:ext uri="{FF2B5EF4-FFF2-40B4-BE49-F238E27FC236}">
                <a16:creationId xmlns:a16="http://schemas.microsoft.com/office/drawing/2014/main" id="{4FDF6210-9317-47DD-D22F-63D2D41A21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516" y="4572473"/>
            <a:ext cx="341464" cy="354819"/>
          </a:xfrm>
          <a:prstGeom prst="rect">
            <a:avLst/>
          </a:prstGeom>
        </p:spPr>
      </p:pic>
      <p:pic>
        <p:nvPicPr>
          <p:cNvPr id="23" name="Picture 22" descr="disappointed-face.png">
            <a:extLst>
              <a:ext uri="{FF2B5EF4-FFF2-40B4-BE49-F238E27FC236}">
                <a16:creationId xmlns:a16="http://schemas.microsoft.com/office/drawing/2014/main" id="{58FE1538-1293-6372-540F-4B6BAF0BF8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516" y="5101372"/>
            <a:ext cx="341464" cy="354819"/>
          </a:xfrm>
          <a:prstGeom prst="rect">
            <a:avLst/>
          </a:prstGeom>
        </p:spPr>
      </p:pic>
    </p:spTree>
    <p:extLst>
      <p:ext uri="{BB962C8B-B14F-4D97-AF65-F5344CB8AC3E}">
        <p14:creationId xmlns:p14="http://schemas.microsoft.com/office/powerpoint/2010/main" val="9810026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EC283-52B7-7C9A-F90A-6EBE67895556}"/>
              </a:ext>
            </a:extLst>
          </p:cNvPr>
          <p:cNvPicPr>
            <a:picLocks noChangeAspect="1"/>
          </p:cNvPicPr>
          <p:nvPr/>
        </p:nvPicPr>
        <p:blipFill rotWithShape="1">
          <a:blip r:embed="rId2"/>
          <a:srcRect b="78552"/>
          <a:stretch/>
        </p:blipFill>
        <p:spPr>
          <a:xfrm>
            <a:off x="0" y="0"/>
            <a:ext cx="12192000" cy="1485089"/>
          </a:xfrm>
          <a:prstGeom prst="rect">
            <a:avLst/>
          </a:prstGeom>
        </p:spPr>
      </p:pic>
      <p:sp>
        <p:nvSpPr>
          <p:cNvPr id="8" name="TextBox 7">
            <a:extLst>
              <a:ext uri="{FF2B5EF4-FFF2-40B4-BE49-F238E27FC236}">
                <a16:creationId xmlns:a16="http://schemas.microsoft.com/office/drawing/2014/main" id="{1268AB7C-9D43-3289-E5DD-C5C5FCBB4239}"/>
              </a:ext>
            </a:extLst>
          </p:cNvPr>
          <p:cNvSpPr txBox="1"/>
          <p:nvPr/>
        </p:nvSpPr>
        <p:spPr>
          <a:xfrm>
            <a:off x="6606540" y="1531620"/>
            <a:ext cx="421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Insert title here</a:t>
            </a:r>
          </a:p>
        </p:txBody>
      </p:sp>
      <p:sp>
        <p:nvSpPr>
          <p:cNvPr id="4" name="Rectangle 3">
            <a:extLst>
              <a:ext uri="{FF2B5EF4-FFF2-40B4-BE49-F238E27FC236}">
                <a16:creationId xmlns:a16="http://schemas.microsoft.com/office/drawing/2014/main" id="{766B4E64-DB13-44B5-E8C9-619FA3623E2B}"/>
              </a:ext>
            </a:extLst>
          </p:cNvPr>
          <p:cNvSpPr/>
          <p:nvPr/>
        </p:nvSpPr>
        <p:spPr>
          <a:xfrm>
            <a:off x="45396" y="226979"/>
            <a:ext cx="5979268" cy="1258110"/>
          </a:xfrm>
          <a:prstGeom prst="rect">
            <a:avLst/>
          </a:prstGeom>
          <a:solidFill>
            <a:srgbClr val="13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7066CA-A0A4-6151-B2EB-F6217FB3769D}"/>
              </a:ext>
            </a:extLst>
          </p:cNvPr>
          <p:cNvSpPr txBox="1"/>
          <p:nvPr/>
        </p:nvSpPr>
        <p:spPr>
          <a:xfrm>
            <a:off x="411260" y="354193"/>
            <a:ext cx="97539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110004020202020204"/>
                <a:ea typeface="+mn-ea"/>
                <a:cs typeface="+mn-cs"/>
              </a:rPr>
              <a:t>Which one are you?</a:t>
            </a:r>
          </a:p>
        </p:txBody>
      </p:sp>
      <p:pic>
        <p:nvPicPr>
          <p:cNvPr id="2" name="Content Placeholder 4">
            <a:extLst>
              <a:ext uri="{FF2B5EF4-FFF2-40B4-BE49-F238E27FC236}">
                <a16:creationId xmlns:a16="http://schemas.microsoft.com/office/drawing/2014/main" id="{7CEA0D72-1C21-25D0-177F-9EA3BE4399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234" r="14282" b="23794"/>
          <a:stretch/>
        </p:blipFill>
        <p:spPr>
          <a:xfrm>
            <a:off x="2140778" y="3947502"/>
            <a:ext cx="3598775" cy="2835799"/>
          </a:xfrm>
        </p:spPr>
      </p:pic>
      <p:pic>
        <p:nvPicPr>
          <p:cNvPr id="3" name="Picture 2">
            <a:extLst>
              <a:ext uri="{FF2B5EF4-FFF2-40B4-BE49-F238E27FC236}">
                <a16:creationId xmlns:a16="http://schemas.microsoft.com/office/drawing/2014/main" id="{780FE4FC-3169-D9C8-01EE-DC81AA252C08}"/>
              </a:ext>
            </a:extLst>
          </p:cNvPr>
          <p:cNvPicPr>
            <a:picLocks noChangeAspect="1"/>
          </p:cNvPicPr>
          <p:nvPr/>
        </p:nvPicPr>
        <p:blipFill rotWithShape="1">
          <a:blip r:embed="rId4">
            <a:extLst>
              <a:ext uri="{28A0092B-C50C-407E-A947-70E740481C1C}">
                <a14:useLocalDpi xmlns:a14="http://schemas.microsoft.com/office/drawing/2010/main" val="0"/>
              </a:ext>
            </a:extLst>
          </a:blip>
          <a:srcRect l="14909" r="19571" b="988"/>
          <a:stretch/>
        </p:blipFill>
        <p:spPr>
          <a:xfrm>
            <a:off x="6606540" y="3947502"/>
            <a:ext cx="3598775" cy="2835799"/>
          </a:xfrm>
          <a:prstGeom prst="rect">
            <a:avLst/>
          </a:prstGeom>
        </p:spPr>
      </p:pic>
      <p:sp>
        <p:nvSpPr>
          <p:cNvPr id="6" name="Thought Bubble: Cloud 5">
            <a:extLst>
              <a:ext uri="{FF2B5EF4-FFF2-40B4-BE49-F238E27FC236}">
                <a16:creationId xmlns:a16="http://schemas.microsoft.com/office/drawing/2014/main" id="{AFF10ED7-B00B-EAEC-2360-2876385DF90F}"/>
              </a:ext>
            </a:extLst>
          </p:cNvPr>
          <p:cNvSpPr/>
          <p:nvPr/>
        </p:nvSpPr>
        <p:spPr>
          <a:xfrm>
            <a:off x="6099059" y="1531620"/>
            <a:ext cx="4213199" cy="2008876"/>
          </a:xfrm>
          <a:prstGeom prst="cloudCallout">
            <a:avLst>
              <a:gd name="adj1" fmla="val 10470"/>
              <a:gd name="adj2" fmla="val 78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ptos" panose="02110004020202020204"/>
                <a:ea typeface="+mn-ea"/>
                <a:cs typeface="+mn-cs"/>
              </a:rPr>
              <a:t>I’m disappointed with my essay grade. I’ll get to class early so that I can get some extra feedback and then I’ll try the essay again.</a:t>
            </a:r>
          </a:p>
        </p:txBody>
      </p:sp>
      <p:sp>
        <p:nvSpPr>
          <p:cNvPr id="9" name="Thought Bubble: Cloud 8">
            <a:extLst>
              <a:ext uri="{FF2B5EF4-FFF2-40B4-BE49-F238E27FC236}">
                <a16:creationId xmlns:a16="http://schemas.microsoft.com/office/drawing/2014/main" id="{A42C2E4B-AF7D-F183-BA1E-1447A16E7C9A}"/>
              </a:ext>
            </a:extLst>
          </p:cNvPr>
          <p:cNvSpPr/>
          <p:nvPr/>
        </p:nvSpPr>
        <p:spPr>
          <a:xfrm>
            <a:off x="788870" y="1651325"/>
            <a:ext cx="4213199" cy="2008876"/>
          </a:xfrm>
          <a:prstGeom prst="cloudCallout">
            <a:avLst>
              <a:gd name="adj1" fmla="val 17235"/>
              <a:gd name="adj2" fmla="val 69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ptos" panose="02110004020202020204"/>
                <a:ea typeface="+mn-ea"/>
                <a:cs typeface="+mn-cs"/>
              </a:rPr>
              <a:t>I’m disappointed with my essay grade. I’m just no good at this subject. It’s too hard and the teacher’s no good. I just won’t try any more.</a:t>
            </a:r>
          </a:p>
        </p:txBody>
      </p:sp>
    </p:spTree>
    <p:extLst>
      <p:ext uri="{BB962C8B-B14F-4D97-AF65-F5344CB8AC3E}">
        <p14:creationId xmlns:p14="http://schemas.microsoft.com/office/powerpoint/2010/main" val="930051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9F5F0-9D90-E550-6B1E-BCA6599BAD08}"/>
              </a:ext>
            </a:extLst>
          </p:cNvPr>
          <p:cNvSpPr>
            <a:spLocks noGrp="1"/>
          </p:cNvSpPr>
          <p:nvPr>
            <p:ph idx="1"/>
          </p:nvPr>
        </p:nvSpPr>
        <p:spPr/>
        <p:txBody>
          <a:bodyPr/>
          <a:lstStyle/>
          <a:p>
            <a:endParaRPr lang="en-GB"/>
          </a:p>
        </p:txBody>
      </p:sp>
      <p:pic>
        <p:nvPicPr>
          <p:cNvPr id="1026" name="Picture 2" descr="David Bowie Quote">
            <a:extLst>
              <a:ext uri="{FF2B5EF4-FFF2-40B4-BE49-F238E27FC236}">
                <a16:creationId xmlns:a16="http://schemas.microsoft.com/office/drawing/2014/main" id="{DF58D53A-D193-FFEF-F1A9-DAAFA3CBF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00" y="811143"/>
            <a:ext cx="11413999" cy="53658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ADD52E-468B-BED4-FF12-D21957B45063}"/>
              </a:ext>
            </a:extLst>
          </p:cNvPr>
          <p:cNvSpPr/>
          <p:nvPr/>
        </p:nvSpPr>
        <p:spPr>
          <a:xfrm>
            <a:off x="7335297" y="5526593"/>
            <a:ext cx="1537398" cy="38183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997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05198-3FD0-FDAE-B7C9-C5D6A8D8A143}"/>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sp>
        <p:nvSpPr>
          <p:cNvPr id="6" name="TextBox 5">
            <a:extLst>
              <a:ext uri="{FF2B5EF4-FFF2-40B4-BE49-F238E27FC236}">
                <a16:creationId xmlns:a16="http://schemas.microsoft.com/office/drawing/2014/main" id="{AFFC3FE9-73D8-2B96-E90E-990D42EB4F1A}"/>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132156"/>
                </a:solidFill>
                <a:latin typeface="Calibri" panose="020F0502020204030204" pitchFamily="34" charset="0"/>
                <a:ea typeface="Calibri" panose="020F0502020204030204" pitchFamily="34" charset="0"/>
                <a:cs typeface="Calibri" panose="020F0502020204030204" pitchFamily="34" charset="0"/>
              </a:rPr>
              <a:t>Hints</a:t>
            </a:r>
          </a:p>
        </p:txBody>
      </p:sp>
      <p:sp>
        <p:nvSpPr>
          <p:cNvPr id="2" name="Rectangle 3">
            <a:extLst>
              <a:ext uri="{FF2B5EF4-FFF2-40B4-BE49-F238E27FC236}">
                <a16:creationId xmlns:a16="http://schemas.microsoft.com/office/drawing/2014/main" id="{21420BC9-98DC-C99C-A1FA-72FC94B66A4F}"/>
              </a:ext>
            </a:extLst>
          </p:cNvPr>
          <p:cNvSpPr txBox="1">
            <a:spLocks noChangeArrowheads="1"/>
          </p:cNvSpPr>
          <p:nvPr/>
        </p:nvSpPr>
        <p:spPr>
          <a:xfrm>
            <a:off x="5257800" y="2441173"/>
            <a:ext cx="6269355"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You might find it useful to consider these questions:</a:t>
            </a:r>
          </a:p>
          <a:p>
            <a:pPr lvl="1"/>
            <a:r>
              <a:rPr lang="en-GB" altLang="en-US" dirty="0"/>
              <a:t>How many people are involved?</a:t>
            </a:r>
          </a:p>
          <a:p>
            <a:pPr lvl="1"/>
            <a:r>
              <a:rPr lang="en-GB" altLang="en-US" dirty="0"/>
              <a:t>Is it only people who are involved?</a:t>
            </a:r>
          </a:p>
          <a:p>
            <a:pPr lvl="1"/>
            <a:r>
              <a:rPr lang="en-GB" altLang="en-US" dirty="0"/>
              <a:t>Where does the sequence of events start?</a:t>
            </a:r>
          </a:p>
          <a:p>
            <a:pPr lvl="1"/>
            <a:r>
              <a:rPr lang="en-GB" altLang="en-US" dirty="0"/>
              <a:t>And where does it end?</a:t>
            </a:r>
          </a:p>
          <a:p>
            <a:pPr lvl="1"/>
            <a:r>
              <a:rPr lang="en-GB" altLang="en-US" dirty="0"/>
              <a:t>Could you represent the sequence using a flow diagram?</a:t>
            </a:r>
          </a:p>
        </p:txBody>
      </p:sp>
    </p:spTree>
    <p:extLst>
      <p:ext uri="{BB962C8B-B14F-4D97-AF65-F5344CB8AC3E}">
        <p14:creationId xmlns:p14="http://schemas.microsoft.com/office/powerpoint/2010/main" val="1533928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30415-28A3-AEC2-830D-D0DCE1E5A459}"/>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72269"/>
          </a:xfrm>
          <a:prstGeom prst="rect">
            <a:avLst/>
          </a:prstGeom>
        </p:spPr>
      </p:pic>
      <p:sp>
        <p:nvSpPr>
          <p:cNvPr id="6" name="TextBox 5">
            <a:extLst>
              <a:ext uri="{FF2B5EF4-FFF2-40B4-BE49-F238E27FC236}">
                <a16:creationId xmlns:a16="http://schemas.microsoft.com/office/drawing/2014/main" id="{22D8A584-EFF6-5E08-F745-B5ADC33F8FF2}"/>
              </a:ext>
            </a:extLst>
          </p:cNvPr>
          <p:cNvSpPr txBox="1"/>
          <p:nvPr/>
        </p:nvSpPr>
        <p:spPr>
          <a:xfrm>
            <a:off x="132478" y="5149697"/>
            <a:ext cx="6069330" cy="172354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alibri"/>
                <a:ea typeface="Calibri"/>
                <a:cs typeface="Calibri"/>
              </a:rPr>
              <a:t>Sixth Form FAQs </a:t>
            </a:r>
            <a:r>
              <a:rPr kumimoji="0" lang="en-GB" sz="4000" b="1" i="0" u="none" strike="noStrike" kern="1200" cap="none" spc="0" normalizeH="0" baseline="0" noProof="0" dirty="0">
                <a:ln>
                  <a:noFill/>
                </a:ln>
                <a:solidFill>
                  <a:prstClr val="white"/>
                </a:solidFill>
                <a:effectLst/>
                <a:uLnTx/>
                <a:uFillTx/>
                <a:latin typeface="Calibri"/>
                <a:ea typeface="Calibri"/>
                <a:cs typeface="Calibri"/>
              </a:rPr>
              <a:t>2025-26</a:t>
            </a:r>
            <a:endParaRPr kumimoji="0" lang="en-GB"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199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9B84-4720-3705-F789-437B9B162A2F}"/>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How is college different to school?</a:t>
            </a:r>
          </a:p>
        </p:txBody>
      </p:sp>
      <p:sp>
        <p:nvSpPr>
          <p:cNvPr id="3" name="Content Placeholder 2">
            <a:extLst>
              <a:ext uri="{FF2B5EF4-FFF2-40B4-BE49-F238E27FC236}">
                <a16:creationId xmlns:a16="http://schemas.microsoft.com/office/drawing/2014/main" id="{EE1E28B0-E393-5EAF-2DC6-5940D57AB579}"/>
              </a:ext>
            </a:extLst>
          </p:cNvPr>
          <p:cNvSpPr>
            <a:spLocks noGrp="1"/>
          </p:cNvSpPr>
          <p:nvPr>
            <p:ph idx="1"/>
          </p:nvPr>
        </p:nvSpPr>
        <p:spPr/>
        <p:txBody>
          <a:bodyPr vert="horz" lIns="91440" tIns="45720" rIns="91440" bIns="45720" rtlCol="0" anchor="t">
            <a:normAutofit/>
          </a:bodyPr>
          <a:lstStyle/>
          <a:p>
            <a:r>
              <a:rPr lang="en-GB"/>
              <a:t>You're making the transition from a school to a college</a:t>
            </a:r>
          </a:p>
          <a:p>
            <a:r>
              <a:rPr lang="en-GB"/>
              <a:t>This means a much more adult environment</a:t>
            </a:r>
          </a:p>
          <a:p>
            <a:r>
              <a:rPr lang="en-GB"/>
              <a:t>You have more independence</a:t>
            </a:r>
          </a:p>
          <a:p>
            <a:r>
              <a:rPr lang="en-GB"/>
              <a:t>But more responsibility!</a:t>
            </a:r>
          </a:p>
          <a:p>
            <a:r>
              <a:rPr lang="en-GB"/>
              <a:t>Set your bar high from the outset!</a:t>
            </a:r>
          </a:p>
          <a:p>
            <a:r>
              <a:rPr lang="en-GB"/>
              <a:t>Most A level students, when they look back on their time at college, say that they wish that they’d worked harder in their first year.</a:t>
            </a:r>
          </a:p>
        </p:txBody>
      </p:sp>
      <p:pic>
        <p:nvPicPr>
          <p:cNvPr id="7" name="Picture 6">
            <a:extLst>
              <a:ext uri="{FF2B5EF4-FFF2-40B4-BE49-F238E27FC236}">
                <a16:creationId xmlns:a16="http://schemas.microsoft.com/office/drawing/2014/main" id="{9C18551E-F49E-F473-DF07-479CB2209492}"/>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083925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49FAD-E37E-01E8-0DC5-1CCFE790CD98}"/>
              </a:ext>
            </a:extLst>
          </p:cNvPr>
          <p:cNvSpPr>
            <a:spLocks noGrp="1"/>
          </p:cNvSpPr>
          <p:nvPr>
            <p:ph idx="1"/>
          </p:nvPr>
        </p:nvSpPr>
        <p:spPr/>
        <p:txBody>
          <a:bodyPr vert="horz" lIns="91440" tIns="45720" rIns="91440" bIns="45720" rtlCol="0" anchor="t">
            <a:normAutofit lnSpcReduction="10000"/>
          </a:bodyPr>
          <a:lstStyle/>
          <a:p>
            <a:r>
              <a:rPr lang="en-GB" dirty="0"/>
              <a:t>Although you will have lessons at the main Bletchley campus, the sixth form office is on the 3rd floor of the IoT (Room 307)</a:t>
            </a:r>
          </a:p>
          <a:p>
            <a:r>
              <a:rPr lang="en-GB" dirty="0"/>
              <a:t>As a member of the IoT, you can use the Bytes café and the chill out space. </a:t>
            </a:r>
          </a:p>
          <a:p>
            <a:r>
              <a:rPr lang="en-GB" dirty="0"/>
              <a:t>You can also use all of the agile learning spaces and bookable rooms.</a:t>
            </a:r>
          </a:p>
          <a:p>
            <a:r>
              <a:rPr lang="en-GB" dirty="0"/>
              <a:t>Once you pass through the doors from the reception, you are in a quiet learning space!</a:t>
            </a:r>
          </a:p>
          <a:p>
            <a:r>
              <a:rPr lang="en-GB" dirty="0"/>
              <a:t>No food or drink should be consumed in the meeting rooms or the agile learning spaces</a:t>
            </a:r>
          </a:p>
          <a:p>
            <a:pPr marL="0" indent="0">
              <a:buNone/>
            </a:pPr>
            <a:endParaRPr lang="en-GB" dirty="0"/>
          </a:p>
        </p:txBody>
      </p:sp>
      <p:sp>
        <p:nvSpPr>
          <p:cNvPr id="6" name="Title 1">
            <a:extLst>
              <a:ext uri="{FF2B5EF4-FFF2-40B4-BE49-F238E27FC236}">
                <a16:creationId xmlns:a16="http://schemas.microsoft.com/office/drawing/2014/main" id="{99A70447-7184-C8C1-F64C-BF9587731182}"/>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Where will sixth formers be based?</a:t>
            </a:r>
          </a:p>
        </p:txBody>
      </p:sp>
      <p:pic>
        <p:nvPicPr>
          <p:cNvPr id="7" name="Picture 6">
            <a:extLst>
              <a:ext uri="{FF2B5EF4-FFF2-40B4-BE49-F238E27FC236}">
                <a16:creationId xmlns:a16="http://schemas.microsoft.com/office/drawing/2014/main" id="{A23E7EE0-546A-E6C6-9DC9-019038620B0F}"/>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2143384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DD1B3-8BF0-F2ED-A294-B46D9F46773C}"/>
              </a:ext>
            </a:extLst>
          </p:cNvPr>
          <p:cNvSpPr>
            <a:spLocks noGrp="1"/>
          </p:cNvSpPr>
          <p:nvPr>
            <p:ph idx="1"/>
          </p:nvPr>
        </p:nvSpPr>
        <p:spPr/>
        <p:txBody>
          <a:bodyPr vert="horz" lIns="91440" tIns="45720" rIns="91440" bIns="45720" rtlCol="0" anchor="t">
            <a:normAutofit/>
          </a:bodyPr>
          <a:lstStyle/>
          <a:p>
            <a:r>
              <a:rPr lang="en-GB" dirty="0"/>
              <a:t>Almost certainly.</a:t>
            </a:r>
          </a:p>
          <a:p>
            <a:r>
              <a:rPr lang="en-GB" dirty="0"/>
              <a:t>Your lessons will be spread across the whole week</a:t>
            </a:r>
          </a:p>
          <a:p>
            <a:r>
              <a:rPr lang="en-GB" dirty="0"/>
              <a:t>But you won’t be in lessons all day</a:t>
            </a:r>
          </a:p>
          <a:p>
            <a:r>
              <a:rPr lang="en-GB" dirty="0"/>
              <a:t>When you don’t have lessons, use your time productively in the LRC/Study centre or in the agile learning centres at the IoT</a:t>
            </a:r>
          </a:p>
          <a:p>
            <a:r>
              <a:rPr lang="en-GB" dirty="0"/>
              <a:t>You don’t have to be onsite if you don’t have a lesson.</a:t>
            </a:r>
          </a:p>
          <a:p>
            <a:r>
              <a:rPr lang="en-GB" dirty="0"/>
              <a:t>But you need to be available between 09:00 and 17:40 every day in case you are required to attend extra sessions.</a:t>
            </a:r>
          </a:p>
          <a:p>
            <a:pPr marL="0" indent="0">
              <a:buNone/>
            </a:pPr>
            <a:endParaRPr lang="en-GB"/>
          </a:p>
        </p:txBody>
      </p:sp>
      <p:sp>
        <p:nvSpPr>
          <p:cNvPr id="6" name="Title 1">
            <a:extLst>
              <a:ext uri="{FF2B5EF4-FFF2-40B4-BE49-F238E27FC236}">
                <a16:creationId xmlns:a16="http://schemas.microsoft.com/office/drawing/2014/main" id="{2CB1A69A-9F30-9895-3737-BA468A6C0B36}"/>
              </a:ext>
            </a:extLst>
          </p:cNvPr>
          <p:cNvSpPr txBox="1">
            <a:spLocks/>
          </p:cNvSpPr>
          <p:nvPr/>
        </p:nvSpPr>
        <p:spPr>
          <a:xfrm>
            <a:off x="0" y="-635"/>
            <a:ext cx="12192000" cy="1325563"/>
          </a:xfrm>
          <a:prstGeom prst="rect">
            <a:avLst/>
          </a:prstGeom>
          <a:solidFill>
            <a:srgbClr val="19255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Aptos Display" panose="02110004020202020204"/>
                <a:ea typeface="+mj-ea"/>
                <a:cs typeface="+mj-cs"/>
              </a:rPr>
              <a:t>  Q:  Will I be in College every day?</a:t>
            </a:r>
          </a:p>
        </p:txBody>
      </p:sp>
      <p:pic>
        <p:nvPicPr>
          <p:cNvPr id="7" name="Picture 6">
            <a:extLst>
              <a:ext uri="{FF2B5EF4-FFF2-40B4-BE49-F238E27FC236}">
                <a16:creationId xmlns:a16="http://schemas.microsoft.com/office/drawing/2014/main" id="{5CF300F8-8833-5D76-F428-A8F97EE2D215}"/>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930124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17DAAB-804A-6E6E-0076-B19D34368758}"/>
              </a:ext>
            </a:extLst>
          </p:cNvPr>
          <p:cNvSpPr>
            <a:spLocks noGrp="1"/>
          </p:cNvSpPr>
          <p:nvPr>
            <p:ph idx="1"/>
          </p:nvPr>
        </p:nvSpPr>
        <p:spPr/>
        <p:txBody>
          <a:bodyPr vert="horz" lIns="91440" tIns="45720" rIns="91440" bIns="45720" rtlCol="0" anchor="t">
            <a:normAutofit fontScale="92500"/>
          </a:bodyPr>
          <a:lstStyle/>
          <a:p>
            <a:r>
              <a:rPr lang="en-GB"/>
              <a:t>We expect all students to strive for 100% attendance and punctuality.</a:t>
            </a:r>
          </a:p>
          <a:p>
            <a:r>
              <a:rPr lang="en-GB"/>
              <a:t>A 10% drop in attendance can cost you a whole grade in each subject.</a:t>
            </a:r>
          </a:p>
          <a:p>
            <a:r>
              <a:rPr lang="en-GB" dirty="0"/>
              <a:t>If you can’t attend a lesson, a parent / carer should contact the sixth form email before 08.45: </a:t>
            </a:r>
            <a:r>
              <a:rPr lang="en-GB" dirty="0">
                <a:hlinkClick r:id="rId2"/>
              </a:rPr>
              <a:t>Alevelteam@mkcollege.ac.uk</a:t>
            </a:r>
            <a:r>
              <a:rPr lang="en-GB" dirty="0"/>
              <a:t> </a:t>
            </a:r>
          </a:p>
          <a:p>
            <a:r>
              <a:rPr lang="en-GB" dirty="0"/>
              <a:t>You should  also contact your teachers / Progress Mentor via Teams</a:t>
            </a:r>
          </a:p>
          <a:p>
            <a:r>
              <a:rPr lang="en-GB" dirty="0"/>
              <a:t>Similarly, we expect 100% punctuality. Don’t get into bad habits.</a:t>
            </a:r>
          </a:p>
          <a:p>
            <a:r>
              <a:rPr lang="en-GB" dirty="0"/>
              <a:t>Missing 5 mins at the start of each lesson may not sound like much. But it equates to more than a whole week of lost learning over the course of a year.</a:t>
            </a:r>
          </a:p>
          <a:p>
            <a:endParaRPr lang="en-GB"/>
          </a:p>
        </p:txBody>
      </p:sp>
      <p:sp>
        <p:nvSpPr>
          <p:cNvPr id="6" name="Title 1">
            <a:extLst>
              <a:ext uri="{FF2B5EF4-FFF2-40B4-BE49-F238E27FC236}">
                <a16:creationId xmlns:a16="http://schemas.microsoft.com/office/drawing/2014/main" id="{6D511A86-507F-CF61-606A-84A10C69C098}"/>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What is good attendance/punctuality?</a:t>
            </a:r>
          </a:p>
        </p:txBody>
      </p:sp>
      <p:pic>
        <p:nvPicPr>
          <p:cNvPr id="7" name="Picture 6">
            <a:extLst>
              <a:ext uri="{FF2B5EF4-FFF2-40B4-BE49-F238E27FC236}">
                <a16:creationId xmlns:a16="http://schemas.microsoft.com/office/drawing/2014/main" id="{0A22A29F-CFB4-4DC5-7D33-0DBC22830546}"/>
              </a:ext>
            </a:extLst>
          </p:cNvPr>
          <p:cNvPicPr>
            <a:picLocks noChangeAspect="1"/>
          </p:cNvPicPr>
          <p:nvPr/>
        </p:nvPicPr>
        <p:blipFill rotWithShape="1">
          <a:blip r:embed="rId3"/>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056619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5FF19-2020-596B-CE97-CB1D3E7F8DBB}"/>
              </a:ext>
            </a:extLst>
          </p:cNvPr>
          <p:cNvSpPr>
            <a:spLocks noGrp="1"/>
          </p:cNvSpPr>
          <p:nvPr>
            <p:ph idx="1"/>
          </p:nvPr>
        </p:nvSpPr>
        <p:spPr/>
        <p:txBody>
          <a:bodyPr vert="horz" lIns="91440" tIns="45720" rIns="91440" bIns="45720" rtlCol="0" anchor="t">
            <a:normAutofit/>
          </a:bodyPr>
          <a:lstStyle/>
          <a:p>
            <a:r>
              <a:rPr lang="en-GB" dirty="0"/>
              <a:t>The lesson start time means that you should be in your lesson ready to learn, not on your way.</a:t>
            </a:r>
          </a:p>
          <a:p>
            <a:r>
              <a:rPr lang="en-GB" dirty="0"/>
              <a:t>Please don’t start packing away / mentally switching off before the end of the lesson. </a:t>
            </a:r>
          </a:p>
          <a:p>
            <a:r>
              <a:rPr lang="en-GB" dirty="0"/>
              <a:t>The first lesson of the day starts at 09.00</a:t>
            </a:r>
          </a:p>
          <a:p>
            <a:r>
              <a:rPr lang="en-GB" dirty="0"/>
              <a:t>Most A level lessons finish at 16:35</a:t>
            </a:r>
          </a:p>
          <a:p>
            <a:r>
              <a:rPr lang="en-GB" dirty="0"/>
              <a:t>Additional sessions may run to 17.40</a:t>
            </a:r>
          </a:p>
        </p:txBody>
      </p:sp>
      <p:sp>
        <p:nvSpPr>
          <p:cNvPr id="6" name="Title 1">
            <a:extLst>
              <a:ext uri="{FF2B5EF4-FFF2-40B4-BE49-F238E27FC236}">
                <a16:creationId xmlns:a16="http://schemas.microsoft.com/office/drawing/2014/main" id="{B5E0B10F-4E53-FF76-B9E4-4D333770428C}"/>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When do lessons start and finish?</a:t>
            </a:r>
          </a:p>
        </p:txBody>
      </p:sp>
      <p:pic>
        <p:nvPicPr>
          <p:cNvPr id="7" name="Picture 6">
            <a:extLst>
              <a:ext uri="{FF2B5EF4-FFF2-40B4-BE49-F238E27FC236}">
                <a16:creationId xmlns:a16="http://schemas.microsoft.com/office/drawing/2014/main" id="{24AB0C2D-E565-0AE7-0A1E-A62CC836AF9B}"/>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725044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73D1B-75C8-8F60-80B4-2A7F0E557D4D}"/>
              </a:ext>
            </a:extLst>
          </p:cNvPr>
          <p:cNvSpPr>
            <a:spLocks noGrp="1"/>
          </p:cNvSpPr>
          <p:nvPr>
            <p:ph idx="1"/>
          </p:nvPr>
        </p:nvSpPr>
        <p:spPr>
          <a:xfrm>
            <a:off x="838200" y="1825625"/>
            <a:ext cx="10515600" cy="3321609"/>
          </a:xfrm>
        </p:spPr>
        <p:txBody>
          <a:bodyPr vert="horz" lIns="91440" tIns="45720" rIns="91440" bIns="45720" rtlCol="0" anchor="t">
            <a:normAutofit/>
          </a:bodyPr>
          <a:lstStyle/>
          <a:p>
            <a:r>
              <a:rPr lang="en-GB" dirty="0"/>
              <a:t>Almost certainly not.</a:t>
            </a:r>
            <a:endParaRPr lang="en-US"/>
          </a:p>
          <a:p>
            <a:r>
              <a:rPr lang="en-GB" dirty="0"/>
              <a:t>Your lesson times may change.</a:t>
            </a:r>
          </a:p>
          <a:p>
            <a:r>
              <a:rPr lang="en-GB" dirty="0"/>
              <a:t>Start and end times may change.</a:t>
            </a:r>
          </a:p>
          <a:p>
            <a:r>
              <a:rPr lang="en-GB" dirty="0"/>
              <a:t>You might be in a different group.</a:t>
            </a:r>
          </a:p>
          <a:p>
            <a:r>
              <a:rPr lang="en-GB" dirty="0"/>
              <a:t>Your teachers might change.</a:t>
            </a:r>
          </a:p>
          <a:p>
            <a:r>
              <a:rPr lang="en-GB" dirty="0"/>
              <a:t>So be prepared for this: forewarned is forearmed.  </a:t>
            </a:r>
          </a:p>
          <a:p>
            <a:pPr marL="0" indent="0">
              <a:buNone/>
            </a:pPr>
            <a:endParaRPr lang="en-GB"/>
          </a:p>
          <a:p>
            <a:endParaRPr lang="en-GB"/>
          </a:p>
        </p:txBody>
      </p:sp>
      <p:pic>
        <p:nvPicPr>
          <p:cNvPr id="4" name="Picture 3">
            <a:extLst>
              <a:ext uri="{FF2B5EF4-FFF2-40B4-BE49-F238E27FC236}">
                <a16:creationId xmlns:a16="http://schemas.microsoft.com/office/drawing/2014/main" id="{252DCDBE-5762-58EF-2042-2277E59ECC56}"/>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
        <p:nvSpPr>
          <p:cNvPr id="7" name="Title 1">
            <a:extLst>
              <a:ext uri="{FF2B5EF4-FFF2-40B4-BE49-F238E27FC236}">
                <a16:creationId xmlns:a16="http://schemas.microsoft.com/office/drawing/2014/main" id="{03A95CD2-3906-AB77-A264-573699977E9B}"/>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Will my timetable be the same next year?</a:t>
            </a:r>
          </a:p>
        </p:txBody>
      </p:sp>
    </p:spTree>
    <p:extLst>
      <p:ext uri="{BB962C8B-B14F-4D97-AF65-F5344CB8AC3E}">
        <p14:creationId xmlns:p14="http://schemas.microsoft.com/office/powerpoint/2010/main" val="7851874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73D1B-75C8-8F60-80B4-2A7F0E557D4D}"/>
              </a:ext>
            </a:extLst>
          </p:cNvPr>
          <p:cNvSpPr>
            <a:spLocks noGrp="1"/>
          </p:cNvSpPr>
          <p:nvPr>
            <p:ph idx="1"/>
          </p:nvPr>
        </p:nvSpPr>
        <p:spPr/>
        <p:txBody>
          <a:bodyPr vert="horz" lIns="91440" tIns="45720" rIns="91440" bIns="45720" rtlCol="0" anchor="t">
            <a:normAutofit fontScale="92500" lnSpcReduction="10000"/>
          </a:bodyPr>
          <a:lstStyle/>
          <a:p>
            <a:r>
              <a:rPr lang="en-GB" dirty="0"/>
              <a:t>You will have 5 hours a week in class for each of your A levels (3 for Core Maths)</a:t>
            </a:r>
          </a:p>
          <a:p>
            <a:r>
              <a:rPr lang="en-GB" dirty="0"/>
              <a:t>And we expect you to complete at least the same again for independent study.</a:t>
            </a:r>
          </a:p>
          <a:p>
            <a:r>
              <a:rPr lang="en-GB"/>
              <a:t>Even if your lecturers haven’t set specific work, you should always be going through your notes, organising your files, reading around the subject, going over topics where you feel less secure.</a:t>
            </a:r>
            <a:endParaRPr lang="en-GB" dirty="0"/>
          </a:p>
          <a:p>
            <a:r>
              <a:rPr lang="en-GB" dirty="0"/>
              <a:t>Your lecturers will often want you to review videos, read articles or complete tasks so that you are prepared for the lesson.</a:t>
            </a:r>
          </a:p>
          <a:p>
            <a:r>
              <a:rPr lang="en-GB"/>
              <a:t>And on top of this, you will have regular essays and assignments to complete as well as revision for tests and trial exams. </a:t>
            </a:r>
          </a:p>
          <a:p>
            <a:endParaRPr lang="en-GB"/>
          </a:p>
        </p:txBody>
      </p:sp>
      <p:pic>
        <p:nvPicPr>
          <p:cNvPr id="4" name="Picture 3">
            <a:extLst>
              <a:ext uri="{FF2B5EF4-FFF2-40B4-BE49-F238E27FC236}">
                <a16:creationId xmlns:a16="http://schemas.microsoft.com/office/drawing/2014/main" id="{252DCDBE-5762-58EF-2042-2277E59ECC56}"/>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
        <p:nvSpPr>
          <p:cNvPr id="7" name="Title 1">
            <a:extLst>
              <a:ext uri="{FF2B5EF4-FFF2-40B4-BE49-F238E27FC236}">
                <a16:creationId xmlns:a16="http://schemas.microsoft.com/office/drawing/2014/main" id="{03A95CD2-3906-AB77-A264-573699977E9B}"/>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How much homework will I have?</a:t>
            </a:r>
          </a:p>
        </p:txBody>
      </p:sp>
    </p:spTree>
    <p:extLst>
      <p:ext uri="{BB962C8B-B14F-4D97-AF65-F5344CB8AC3E}">
        <p14:creationId xmlns:p14="http://schemas.microsoft.com/office/powerpoint/2010/main" val="3085623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31B93-DFDF-E24F-0E97-A10CB8B3BC71}"/>
              </a:ext>
            </a:extLst>
          </p:cNvPr>
          <p:cNvSpPr>
            <a:spLocks noGrp="1"/>
          </p:cNvSpPr>
          <p:nvPr>
            <p:ph idx="1"/>
          </p:nvPr>
        </p:nvSpPr>
        <p:spPr/>
        <p:txBody>
          <a:bodyPr vert="horz" lIns="91440" tIns="45720" rIns="91440" bIns="45720" rtlCol="0" anchor="t">
            <a:normAutofit lnSpcReduction="10000"/>
          </a:bodyPr>
          <a:lstStyle/>
          <a:p>
            <a:r>
              <a:rPr lang="en-GB" dirty="0"/>
              <a:t>All work must be submitted by the deadline that you have been set by your lecturer.</a:t>
            </a:r>
          </a:p>
          <a:p>
            <a:r>
              <a:rPr lang="en-GB" dirty="0"/>
              <a:t>It is your responsibility to manage your workload.</a:t>
            </a:r>
          </a:p>
          <a:p>
            <a:r>
              <a:rPr lang="en-GB" dirty="0"/>
              <a:t>But if you’re struggling, talk to your lecturer / Progress Mentor.</a:t>
            </a:r>
          </a:p>
          <a:p>
            <a:r>
              <a:rPr lang="en-GB" dirty="0"/>
              <a:t>You MAY be able to agree an extension if you raise issues in good time. </a:t>
            </a:r>
          </a:p>
          <a:p>
            <a:r>
              <a:rPr lang="en-GB" dirty="0"/>
              <a:t>But don’t expect this.</a:t>
            </a:r>
          </a:p>
          <a:p>
            <a:r>
              <a:rPr lang="en-GB" dirty="0"/>
              <a:t>And don’t just turn up to a lesson without having completed the work that has been set.</a:t>
            </a:r>
          </a:p>
          <a:p>
            <a:r>
              <a:rPr lang="en-GB" dirty="0"/>
              <a:t>Not submitting work will result in disciplinary action. </a:t>
            </a:r>
          </a:p>
        </p:txBody>
      </p:sp>
      <p:sp>
        <p:nvSpPr>
          <p:cNvPr id="6" name="Title 1">
            <a:extLst>
              <a:ext uri="{FF2B5EF4-FFF2-40B4-BE49-F238E27FC236}">
                <a16:creationId xmlns:a16="http://schemas.microsoft.com/office/drawing/2014/main" id="{DAB06DC3-6D37-1232-2664-C4E91B7AEF8B}"/>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How strict are deadlines?</a:t>
            </a:r>
          </a:p>
        </p:txBody>
      </p:sp>
      <p:pic>
        <p:nvPicPr>
          <p:cNvPr id="7" name="Picture 6">
            <a:extLst>
              <a:ext uri="{FF2B5EF4-FFF2-40B4-BE49-F238E27FC236}">
                <a16:creationId xmlns:a16="http://schemas.microsoft.com/office/drawing/2014/main" id="{FA5067E0-5163-ABFD-1AA6-9A8E7F22F99A}"/>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2971305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ACA5C-AF2A-E8B6-8F57-BF0080A2CD78}"/>
              </a:ext>
            </a:extLst>
          </p:cNvPr>
          <p:cNvSpPr>
            <a:spLocks noGrp="1"/>
          </p:cNvSpPr>
          <p:nvPr>
            <p:ph idx="1"/>
          </p:nvPr>
        </p:nvSpPr>
        <p:spPr/>
        <p:txBody>
          <a:bodyPr vert="horz" lIns="91440" tIns="45720" rIns="91440" bIns="45720" rtlCol="0" anchor="t">
            <a:normAutofit fontScale="92500" lnSpcReduction="10000"/>
          </a:bodyPr>
          <a:lstStyle/>
          <a:p>
            <a:r>
              <a:rPr lang="en-GB" dirty="0"/>
              <a:t>You are responsible for providing basic equipment.</a:t>
            </a:r>
          </a:p>
          <a:p>
            <a:r>
              <a:rPr lang="en-GB" dirty="0"/>
              <a:t>This means pens, pencils, highlighters, paper, folders, etc.</a:t>
            </a:r>
          </a:p>
          <a:p>
            <a:r>
              <a:rPr lang="en-GB" dirty="0"/>
              <a:t>You will need to have a laptop with you for your lessons</a:t>
            </a:r>
          </a:p>
          <a:p>
            <a:r>
              <a:rPr lang="en-GB" dirty="0"/>
              <a:t>Maths students will need to purchase a graphical calculator (your lecturer will advise you)</a:t>
            </a:r>
          </a:p>
          <a:p>
            <a:r>
              <a:rPr lang="en-GB" dirty="0"/>
              <a:t>English students will need to buy a copy of the set texts.</a:t>
            </a:r>
          </a:p>
          <a:p>
            <a:r>
              <a:rPr lang="en-GB" dirty="0"/>
              <a:t>There are revision guides for all of our courses (make sure that you know the exam board).</a:t>
            </a:r>
          </a:p>
          <a:p>
            <a:r>
              <a:rPr lang="en-GB" dirty="0"/>
              <a:t>You can often buy second hand copies cheaply.</a:t>
            </a:r>
          </a:p>
          <a:p>
            <a:r>
              <a:rPr lang="en-GB" dirty="0"/>
              <a:t>We will support anyone who receives a bursary.</a:t>
            </a:r>
          </a:p>
        </p:txBody>
      </p:sp>
      <p:sp>
        <p:nvSpPr>
          <p:cNvPr id="6" name="Title 1">
            <a:extLst>
              <a:ext uri="{FF2B5EF4-FFF2-40B4-BE49-F238E27FC236}">
                <a16:creationId xmlns:a16="http://schemas.microsoft.com/office/drawing/2014/main" id="{B419E9BD-7BDA-4473-692F-10A31109150D}"/>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What equipment do I need to bring?</a:t>
            </a:r>
          </a:p>
        </p:txBody>
      </p:sp>
      <p:pic>
        <p:nvPicPr>
          <p:cNvPr id="7" name="Picture 6">
            <a:extLst>
              <a:ext uri="{FF2B5EF4-FFF2-40B4-BE49-F238E27FC236}">
                <a16:creationId xmlns:a16="http://schemas.microsoft.com/office/drawing/2014/main" id="{2F11D7B0-CE8C-F1CE-FD60-F9D4A1FB74B7}"/>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10672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05198-3FD0-FDAE-B7C9-C5D6A8D8A143}"/>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sp>
        <p:nvSpPr>
          <p:cNvPr id="6" name="TextBox 5">
            <a:extLst>
              <a:ext uri="{FF2B5EF4-FFF2-40B4-BE49-F238E27FC236}">
                <a16:creationId xmlns:a16="http://schemas.microsoft.com/office/drawing/2014/main" id="{AFFC3FE9-73D8-2B96-E90E-990D42EB4F1A}"/>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132156"/>
                </a:solidFill>
                <a:latin typeface="Calibri" panose="020F0502020204030204" pitchFamily="34" charset="0"/>
                <a:ea typeface="Calibri" panose="020F0502020204030204" pitchFamily="34" charset="0"/>
                <a:cs typeface="Calibri" panose="020F0502020204030204" pitchFamily="34" charset="0"/>
              </a:rPr>
              <a:t>OK, here it is…</a:t>
            </a:r>
          </a:p>
        </p:txBody>
      </p:sp>
      <p:sp>
        <p:nvSpPr>
          <p:cNvPr id="3" name="Rectangle 3">
            <a:extLst>
              <a:ext uri="{FF2B5EF4-FFF2-40B4-BE49-F238E27FC236}">
                <a16:creationId xmlns:a16="http://schemas.microsoft.com/office/drawing/2014/main" id="{ED94B3F5-A3CA-04C3-B22F-B3D1DD99DABE}"/>
              </a:ext>
            </a:extLst>
          </p:cNvPr>
          <p:cNvSpPr txBox="1">
            <a:spLocks noChangeArrowheads="1"/>
          </p:cNvSpPr>
          <p:nvPr/>
        </p:nvSpPr>
        <p:spPr>
          <a:xfrm>
            <a:off x="5257800" y="2153306"/>
            <a:ext cx="5763683" cy="34988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A person is walking a dog early on a snowy morning</a:t>
            </a:r>
          </a:p>
          <a:p>
            <a:r>
              <a:rPr lang="en-GB" altLang="en-US"/>
              <a:t>They stop to cross the road and are knocked over by a bike coming from the right.</a:t>
            </a:r>
          </a:p>
          <a:p>
            <a:r>
              <a:rPr lang="en-GB" altLang="en-US"/>
              <a:t>The dog runs after a cat that in turn runs up a tree.</a:t>
            </a:r>
          </a:p>
          <a:p>
            <a:r>
              <a:rPr lang="en-GB" altLang="en-US"/>
              <a:t>The injured person lies in the road</a:t>
            </a:r>
            <a:endParaRPr lang="en-GB" altLang="en-US" dirty="0"/>
          </a:p>
        </p:txBody>
      </p:sp>
    </p:spTree>
    <p:extLst>
      <p:ext uri="{BB962C8B-B14F-4D97-AF65-F5344CB8AC3E}">
        <p14:creationId xmlns:p14="http://schemas.microsoft.com/office/powerpoint/2010/main" val="4119096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5E7DF-6F25-4239-791A-8DEFBE981F37}"/>
              </a:ext>
            </a:extLst>
          </p:cNvPr>
          <p:cNvSpPr>
            <a:spLocks noGrp="1"/>
          </p:cNvSpPr>
          <p:nvPr>
            <p:ph idx="1"/>
          </p:nvPr>
        </p:nvSpPr>
        <p:spPr/>
        <p:txBody>
          <a:bodyPr/>
          <a:lstStyle/>
          <a:p>
            <a:r>
              <a:rPr lang="en-GB"/>
              <a:t>Mobile phones can be a very powerful learning tool.</a:t>
            </a:r>
          </a:p>
          <a:p>
            <a:r>
              <a:rPr lang="en-GB"/>
              <a:t>But they are also a distraction that you need to manage.</a:t>
            </a:r>
          </a:p>
          <a:p>
            <a:r>
              <a:rPr lang="en-GB"/>
              <a:t>In lessons / lectures / tutorials, mobiles should stay in your bag unless told to get them out by your lecturer.</a:t>
            </a:r>
          </a:p>
          <a:p>
            <a:r>
              <a:rPr lang="en-GB"/>
              <a:t>And keep it turned off so that it doesn’t tempt you!</a:t>
            </a:r>
          </a:p>
          <a:p>
            <a:r>
              <a:rPr lang="en-GB"/>
              <a:t>If, for any reason, you might need to take an urgent call, let your lecturer know who will advise.</a:t>
            </a:r>
          </a:p>
          <a:p>
            <a:r>
              <a:rPr lang="en-GB"/>
              <a:t>Your lecturer does have the right to temporarily remove your phone if you need help in managing the distraction.</a:t>
            </a:r>
          </a:p>
        </p:txBody>
      </p:sp>
      <p:sp>
        <p:nvSpPr>
          <p:cNvPr id="6" name="Title 1">
            <a:extLst>
              <a:ext uri="{FF2B5EF4-FFF2-40B4-BE49-F238E27FC236}">
                <a16:creationId xmlns:a16="http://schemas.microsoft.com/office/drawing/2014/main" id="{AF3C23DE-E37C-FA82-35A1-E607CEFF07D8}"/>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Can I have a mobile phone at College?</a:t>
            </a:r>
          </a:p>
        </p:txBody>
      </p:sp>
      <p:pic>
        <p:nvPicPr>
          <p:cNvPr id="7" name="Picture 6">
            <a:extLst>
              <a:ext uri="{FF2B5EF4-FFF2-40B4-BE49-F238E27FC236}">
                <a16:creationId xmlns:a16="http://schemas.microsoft.com/office/drawing/2014/main" id="{05E847B1-7CA2-2416-3A11-DEC91375F0FD}"/>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599769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FB7C7-3E40-28BF-662F-5EEB7B74C1A8}"/>
              </a:ext>
            </a:extLst>
          </p:cNvPr>
          <p:cNvSpPr>
            <a:spLocks noGrp="1"/>
          </p:cNvSpPr>
          <p:nvPr>
            <p:ph idx="1"/>
          </p:nvPr>
        </p:nvSpPr>
        <p:spPr/>
        <p:txBody>
          <a:bodyPr vert="horz" lIns="91440" tIns="45720" rIns="91440" bIns="45720" rtlCol="0" anchor="t">
            <a:normAutofit lnSpcReduction="10000"/>
          </a:bodyPr>
          <a:lstStyle/>
          <a:p>
            <a:r>
              <a:rPr lang="en-GB" dirty="0"/>
              <a:t>We’re a college, not a school, and we don’t have a uniform.</a:t>
            </a:r>
          </a:p>
          <a:p>
            <a:r>
              <a:rPr lang="en-GB" dirty="0"/>
              <a:t>But we do have a dress code.</a:t>
            </a:r>
          </a:p>
          <a:p>
            <a:r>
              <a:rPr lang="en-GB" dirty="0"/>
              <a:t>What you wear should be appropriate for a professional / educational environment.</a:t>
            </a:r>
          </a:p>
          <a:p>
            <a:r>
              <a:rPr lang="en-GB" dirty="0"/>
              <a:t>Think ‘smart casual.’</a:t>
            </a:r>
          </a:p>
          <a:p>
            <a:r>
              <a:rPr lang="en-GB" dirty="0"/>
              <a:t>So, no sportswear (unless you’re playing sport)</a:t>
            </a:r>
          </a:p>
          <a:p>
            <a:r>
              <a:rPr lang="en-GB" dirty="0"/>
              <a:t>Lab coats must be worn in the laboratories</a:t>
            </a:r>
          </a:p>
          <a:p>
            <a:r>
              <a:rPr lang="en-GB" dirty="0"/>
              <a:t>No slogans on clothing that could cause offence</a:t>
            </a:r>
          </a:p>
          <a:p>
            <a:r>
              <a:rPr lang="en-GB" dirty="0"/>
              <a:t>Remember: the sixth form team has the final say on appropriacy. </a:t>
            </a:r>
          </a:p>
        </p:txBody>
      </p:sp>
      <p:sp>
        <p:nvSpPr>
          <p:cNvPr id="6" name="Title 1">
            <a:extLst>
              <a:ext uri="{FF2B5EF4-FFF2-40B4-BE49-F238E27FC236}">
                <a16:creationId xmlns:a16="http://schemas.microsoft.com/office/drawing/2014/main" id="{3637A338-2F1B-4FA0-0B3B-3D33D5D21669}"/>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What is the sixth form dress code?</a:t>
            </a:r>
          </a:p>
        </p:txBody>
      </p:sp>
      <p:pic>
        <p:nvPicPr>
          <p:cNvPr id="7" name="Picture 6">
            <a:extLst>
              <a:ext uri="{FF2B5EF4-FFF2-40B4-BE49-F238E27FC236}">
                <a16:creationId xmlns:a16="http://schemas.microsoft.com/office/drawing/2014/main" id="{051B22AB-75CC-6AEA-0DB0-68BC8BBEE65E}"/>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2366719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3FAFE-57D7-7273-BAA9-B92FEA0FF216}"/>
              </a:ext>
            </a:extLst>
          </p:cNvPr>
          <p:cNvSpPr>
            <a:spLocks noGrp="1"/>
          </p:cNvSpPr>
          <p:nvPr>
            <p:ph idx="1"/>
          </p:nvPr>
        </p:nvSpPr>
        <p:spPr/>
        <p:txBody>
          <a:bodyPr/>
          <a:lstStyle/>
          <a:p>
            <a:r>
              <a:rPr lang="en-GB"/>
              <a:t>The rule regarding lanyards is simple: you wear your lanyard at all times when in college unless instructed to take it off by a member of staff.</a:t>
            </a:r>
          </a:p>
          <a:p>
            <a:r>
              <a:rPr lang="en-GB"/>
              <a:t>This means wearing it so that it is visible around your neck, not in your bag or your pocket.</a:t>
            </a:r>
          </a:p>
          <a:p>
            <a:r>
              <a:rPr lang="en-GB"/>
              <a:t>The lanyard identifies you as a student and is part of our safeguarding procedures.</a:t>
            </a:r>
          </a:p>
          <a:p>
            <a:r>
              <a:rPr lang="en-GB"/>
              <a:t>All staff have a right to request to see your ID. </a:t>
            </a:r>
          </a:p>
        </p:txBody>
      </p:sp>
      <p:sp>
        <p:nvSpPr>
          <p:cNvPr id="6" name="Title 1">
            <a:extLst>
              <a:ext uri="{FF2B5EF4-FFF2-40B4-BE49-F238E27FC236}">
                <a16:creationId xmlns:a16="http://schemas.microsoft.com/office/drawing/2014/main" id="{8833C8EC-2D31-4A70-6A5D-4D04CD44FAD3}"/>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Do I need to wear my lanyard?</a:t>
            </a:r>
          </a:p>
        </p:txBody>
      </p:sp>
      <p:pic>
        <p:nvPicPr>
          <p:cNvPr id="7" name="Picture 6">
            <a:extLst>
              <a:ext uri="{FF2B5EF4-FFF2-40B4-BE49-F238E27FC236}">
                <a16:creationId xmlns:a16="http://schemas.microsoft.com/office/drawing/2014/main" id="{E80B8579-62FC-6EE9-D80F-FD2791A6ED9E}"/>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575982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E19CBD-A91C-7551-5346-F5410B8EFC60}"/>
              </a:ext>
            </a:extLst>
          </p:cNvPr>
          <p:cNvSpPr>
            <a:spLocks noGrp="1"/>
          </p:cNvSpPr>
          <p:nvPr>
            <p:ph idx="1"/>
          </p:nvPr>
        </p:nvSpPr>
        <p:spPr/>
        <p:txBody>
          <a:bodyPr vert="horz" lIns="91440" tIns="45720" rIns="91440" bIns="45720" rtlCol="0" anchor="t">
            <a:normAutofit fontScale="92500" lnSpcReduction="10000"/>
          </a:bodyPr>
          <a:lstStyle/>
          <a:p>
            <a:r>
              <a:rPr lang="en-GB" dirty="0"/>
              <a:t>Yes.</a:t>
            </a:r>
          </a:p>
          <a:p>
            <a:r>
              <a:rPr lang="en-GB" dirty="0"/>
              <a:t>It will appear as PD/Academic Supervision on your timetable</a:t>
            </a:r>
          </a:p>
          <a:p>
            <a:r>
              <a:rPr lang="en-GB" dirty="0"/>
              <a:t>You are expected to attend this as you would any other lesson.</a:t>
            </a:r>
          </a:p>
          <a:p>
            <a:r>
              <a:rPr lang="en-GB" dirty="0"/>
              <a:t>In tutor, we cover all aspects of your wider development, including progression from College.</a:t>
            </a:r>
          </a:p>
          <a:p>
            <a:r>
              <a:rPr lang="en-GB" dirty="0"/>
              <a:t>This is where you will have one-to-one discussions with your tutor about your progress.</a:t>
            </a:r>
          </a:p>
          <a:p>
            <a:r>
              <a:rPr lang="en-GB" dirty="0"/>
              <a:t>And where we will agree / record targets.</a:t>
            </a:r>
          </a:p>
          <a:p>
            <a:r>
              <a:rPr lang="en-GB" dirty="0"/>
              <a:t>Your Progress Mentor is your single point of contact for everything.</a:t>
            </a:r>
          </a:p>
          <a:p>
            <a:r>
              <a:rPr lang="en-GB" dirty="0"/>
              <a:t>And for your parents too.</a:t>
            </a:r>
          </a:p>
        </p:txBody>
      </p:sp>
      <p:sp>
        <p:nvSpPr>
          <p:cNvPr id="6" name="Title 1">
            <a:extLst>
              <a:ext uri="{FF2B5EF4-FFF2-40B4-BE49-F238E27FC236}">
                <a16:creationId xmlns:a16="http://schemas.microsoft.com/office/drawing/2014/main" id="{3AE9F56D-331E-D1F6-BCF7-071AEBD82101}"/>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Will I have tutor group on my timetable?</a:t>
            </a:r>
          </a:p>
        </p:txBody>
      </p:sp>
      <p:pic>
        <p:nvPicPr>
          <p:cNvPr id="7" name="Picture 6">
            <a:extLst>
              <a:ext uri="{FF2B5EF4-FFF2-40B4-BE49-F238E27FC236}">
                <a16:creationId xmlns:a16="http://schemas.microsoft.com/office/drawing/2014/main" id="{AB0FB3DB-9E32-5133-DC90-3BDF89636A80}"/>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30050710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F5A5D-D3E9-F5A8-0F18-911AD673F418}"/>
              </a:ext>
            </a:extLst>
          </p:cNvPr>
          <p:cNvSpPr>
            <a:spLocks noGrp="1"/>
          </p:cNvSpPr>
          <p:nvPr>
            <p:ph idx="1"/>
          </p:nvPr>
        </p:nvSpPr>
        <p:spPr/>
        <p:txBody>
          <a:bodyPr>
            <a:normAutofit lnSpcReduction="10000"/>
          </a:bodyPr>
          <a:lstStyle/>
          <a:p>
            <a:r>
              <a:rPr lang="en-GB"/>
              <a:t>Like tutor group, your academic supervision sessions are a compulsory part of your timetable.</a:t>
            </a:r>
          </a:p>
          <a:p>
            <a:r>
              <a:rPr lang="en-GB"/>
              <a:t>In these sessions you will develop all of the necessary skills that you will need to be a successful student both at college and beyond.</a:t>
            </a:r>
          </a:p>
          <a:p>
            <a:r>
              <a:rPr lang="en-GB"/>
              <a:t>You will be able to take additional qualifications.</a:t>
            </a:r>
          </a:p>
          <a:p>
            <a:r>
              <a:rPr lang="en-GB"/>
              <a:t>You can use the sessions to complete independent learning assignments for your subjects.</a:t>
            </a:r>
          </a:p>
          <a:p>
            <a:r>
              <a:rPr lang="en-GB"/>
              <a:t>And we will deliver the Extended Project Qualification through these sessions.</a:t>
            </a:r>
          </a:p>
        </p:txBody>
      </p:sp>
      <p:sp>
        <p:nvSpPr>
          <p:cNvPr id="9" name="Title 1">
            <a:extLst>
              <a:ext uri="{FF2B5EF4-FFF2-40B4-BE49-F238E27FC236}">
                <a16:creationId xmlns:a16="http://schemas.microsoft.com/office/drawing/2014/main" id="{D8DF092E-79F5-3936-A5B8-38CB8A52958E}"/>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What is academic supervision?</a:t>
            </a:r>
          </a:p>
        </p:txBody>
      </p:sp>
      <p:pic>
        <p:nvPicPr>
          <p:cNvPr id="10" name="Picture 9">
            <a:extLst>
              <a:ext uri="{FF2B5EF4-FFF2-40B4-BE49-F238E27FC236}">
                <a16:creationId xmlns:a16="http://schemas.microsoft.com/office/drawing/2014/main" id="{AC07A962-B0C1-E258-DC0F-0462E43CD89D}"/>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2463008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0D6467-06E6-C6BA-C5E4-CCBD5F04AC76}"/>
              </a:ext>
            </a:extLst>
          </p:cNvPr>
          <p:cNvSpPr>
            <a:spLocks noGrp="1"/>
          </p:cNvSpPr>
          <p:nvPr>
            <p:ph idx="1"/>
          </p:nvPr>
        </p:nvSpPr>
        <p:spPr/>
        <p:txBody>
          <a:bodyPr vert="horz" lIns="91440" tIns="45720" rIns="91440" bIns="45720" rtlCol="0" anchor="t">
            <a:normAutofit/>
          </a:bodyPr>
          <a:lstStyle/>
          <a:p>
            <a:r>
              <a:rPr lang="en-GB"/>
              <a:t>Smoking and vaping are not allowed in or near the IoT or the main Bletchley campus. </a:t>
            </a:r>
          </a:p>
          <a:p>
            <a:r>
              <a:rPr lang="en-GB"/>
              <a:t>If you are smoking or vaping, please be respectful of other students, staff and our neighbours.</a:t>
            </a:r>
          </a:p>
          <a:p>
            <a:r>
              <a:rPr lang="en-GB"/>
              <a:t>At the IoT, use the space at the back, next to the carpark.</a:t>
            </a:r>
          </a:p>
          <a:p>
            <a:r>
              <a:rPr lang="en-GB"/>
              <a:t>Don’t sit on walls of local residents.</a:t>
            </a:r>
          </a:p>
          <a:p>
            <a:r>
              <a:rPr lang="en-GB"/>
              <a:t>At the Bletchley campus, the designated smoking area is by the motor vehicle department.</a:t>
            </a:r>
          </a:p>
          <a:p>
            <a:r>
              <a:rPr lang="en-GB"/>
              <a:t>And if you want help to quit, just talk to us!</a:t>
            </a:r>
          </a:p>
        </p:txBody>
      </p:sp>
      <p:sp>
        <p:nvSpPr>
          <p:cNvPr id="6" name="Title 1">
            <a:extLst>
              <a:ext uri="{FF2B5EF4-FFF2-40B4-BE49-F238E27FC236}">
                <a16:creationId xmlns:a16="http://schemas.microsoft.com/office/drawing/2014/main" id="{B80AE9EC-B3AB-724D-B213-DD24D2329B2F}"/>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Can I smoke / vape at College?</a:t>
            </a:r>
          </a:p>
        </p:txBody>
      </p:sp>
      <p:pic>
        <p:nvPicPr>
          <p:cNvPr id="7" name="Picture 6">
            <a:extLst>
              <a:ext uri="{FF2B5EF4-FFF2-40B4-BE49-F238E27FC236}">
                <a16:creationId xmlns:a16="http://schemas.microsoft.com/office/drawing/2014/main" id="{620527D4-B836-641E-1AA8-4E528173C5F6}"/>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1659227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06E7C-3242-745F-638B-6C3004F07BAA}"/>
              </a:ext>
            </a:extLst>
          </p:cNvPr>
          <p:cNvSpPr>
            <a:spLocks noGrp="1"/>
          </p:cNvSpPr>
          <p:nvPr>
            <p:ph idx="1"/>
          </p:nvPr>
        </p:nvSpPr>
        <p:spPr/>
        <p:txBody>
          <a:bodyPr vert="horz" lIns="91440" tIns="45720" rIns="91440" bIns="45720" rtlCol="0" anchor="t">
            <a:normAutofit/>
          </a:bodyPr>
          <a:lstStyle/>
          <a:p>
            <a:r>
              <a:rPr lang="en-GB"/>
              <a:t>We don't allow food or drink (other than water) in our classrooms.</a:t>
            </a:r>
          </a:p>
          <a:p>
            <a:r>
              <a:rPr lang="en-GB"/>
              <a:t>If you have a medical reason why you might need to eat during a lesson, make sure that you talk to your lecturer before the lesson</a:t>
            </a:r>
          </a:p>
        </p:txBody>
      </p:sp>
      <p:pic>
        <p:nvPicPr>
          <p:cNvPr id="4" name="Picture 3">
            <a:extLst>
              <a:ext uri="{FF2B5EF4-FFF2-40B4-BE49-F238E27FC236}">
                <a16:creationId xmlns:a16="http://schemas.microsoft.com/office/drawing/2014/main" id="{47E0C6E8-F31C-5625-1808-C29733997E97}"/>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
        <p:nvSpPr>
          <p:cNvPr id="7" name="Title 1">
            <a:extLst>
              <a:ext uri="{FF2B5EF4-FFF2-40B4-BE49-F238E27FC236}">
                <a16:creationId xmlns:a16="http://schemas.microsoft.com/office/drawing/2014/main" id="{AE359B71-C7B7-82F8-EBEE-74347A54E704}"/>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Are food and drink allowed in class?</a:t>
            </a:r>
          </a:p>
        </p:txBody>
      </p:sp>
    </p:spTree>
    <p:extLst>
      <p:ext uri="{BB962C8B-B14F-4D97-AF65-F5344CB8AC3E}">
        <p14:creationId xmlns:p14="http://schemas.microsoft.com/office/powerpoint/2010/main" val="3468939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6E08CF-8FEE-78EF-C90B-C834EC40FF8F}"/>
              </a:ext>
            </a:extLst>
          </p:cNvPr>
          <p:cNvSpPr>
            <a:spLocks noGrp="1"/>
          </p:cNvSpPr>
          <p:nvPr>
            <p:ph idx="1"/>
          </p:nvPr>
        </p:nvSpPr>
        <p:spPr/>
        <p:txBody>
          <a:bodyPr vert="horz" lIns="91440" tIns="45720" rIns="91440" bIns="45720" rtlCol="0" anchor="t">
            <a:normAutofit/>
          </a:bodyPr>
          <a:lstStyle/>
          <a:p>
            <a:r>
              <a:rPr lang="en-GB" dirty="0"/>
              <a:t>We encourage you to have a part time job.</a:t>
            </a:r>
          </a:p>
          <a:p>
            <a:r>
              <a:rPr lang="en-GB" dirty="0"/>
              <a:t>It gives you independence and develops essential employability skills.</a:t>
            </a:r>
          </a:p>
          <a:p>
            <a:r>
              <a:rPr lang="en-GB" dirty="0"/>
              <a:t>But there is lots of evidence to suggest that more than 10 hours a week has a detrimental effect on your learning!</a:t>
            </a:r>
          </a:p>
          <a:p>
            <a:r>
              <a:rPr lang="en-GB" dirty="0"/>
              <a:t>Don't let your job affect your sleep! Getting enough sleep is vital to be an effective learner.</a:t>
            </a:r>
          </a:p>
          <a:p>
            <a:r>
              <a:rPr lang="en-GB" dirty="0"/>
              <a:t>And don’t get a job during college time, even if you don’t have a lesson. You may be required to attend extra sessions.</a:t>
            </a:r>
          </a:p>
        </p:txBody>
      </p:sp>
      <p:sp>
        <p:nvSpPr>
          <p:cNvPr id="6" name="Title 1">
            <a:extLst>
              <a:ext uri="{FF2B5EF4-FFF2-40B4-BE49-F238E27FC236}">
                <a16:creationId xmlns:a16="http://schemas.microsoft.com/office/drawing/2014/main" id="{A4F8C491-6035-EF72-0BB4-0FDB0CF1297A}"/>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Can I have a part time job?</a:t>
            </a:r>
          </a:p>
        </p:txBody>
      </p:sp>
      <p:pic>
        <p:nvPicPr>
          <p:cNvPr id="7" name="Picture 6">
            <a:extLst>
              <a:ext uri="{FF2B5EF4-FFF2-40B4-BE49-F238E27FC236}">
                <a16:creationId xmlns:a16="http://schemas.microsoft.com/office/drawing/2014/main" id="{451BE077-E77D-3FC7-7D15-DAA8C6066F4A}"/>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Tree>
    <p:extLst>
      <p:ext uri="{BB962C8B-B14F-4D97-AF65-F5344CB8AC3E}">
        <p14:creationId xmlns:p14="http://schemas.microsoft.com/office/powerpoint/2010/main" val="1628742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0EEA9-D7E8-313A-2980-2F4F2B2B6BBC}"/>
              </a:ext>
            </a:extLst>
          </p:cNvPr>
          <p:cNvSpPr>
            <a:spLocks noGrp="1"/>
          </p:cNvSpPr>
          <p:nvPr>
            <p:ph idx="1"/>
          </p:nvPr>
        </p:nvSpPr>
        <p:spPr/>
        <p:txBody>
          <a:bodyPr vert="horz" lIns="91440" tIns="45720" rIns="91440" bIns="45720" rtlCol="0" anchor="t">
            <a:normAutofit/>
          </a:bodyPr>
          <a:lstStyle/>
          <a:p>
            <a:r>
              <a:rPr lang="en-GB" dirty="0"/>
              <a:t>Most issues can be solved with clear, open dialogue, so make sure that you keep your lecturers / Progress Mentor in the loop.</a:t>
            </a:r>
          </a:p>
          <a:p>
            <a:r>
              <a:rPr lang="en-GB" dirty="0"/>
              <a:t>Speak either face-to-face or via Teams.</a:t>
            </a:r>
          </a:p>
          <a:p>
            <a:r>
              <a:rPr lang="en-GB" dirty="0"/>
              <a:t>If you message your lecturer outside of normal College hours, don't expect a response until the following working day.</a:t>
            </a:r>
          </a:p>
          <a:p>
            <a:r>
              <a:rPr lang="en-GB" dirty="0"/>
              <a:t>So don't leave things until the last minute!</a:t>
            </a:r>
          </a:p>
        </p:txBody>
      </p:sp>
      <p:pic>
        <p:nvPicPr>
          <p:cNvPr id="4" name="Picture 3">
            <a:extLst>
              <a:ext uri="{FF2B5EF4-FFF2-40B4-BE49-F238E27FC236}">
                <a16:creationId xmlns:a16="http://schemas.microsoft.com/office/drawing/2014/main" id="{7C505F41-96FD-F2DC-48D3-6E8CC29122B7}"/>
              </a:ext>
            </a:extLst>
          </p:cNvPr>
          <p:cNvPicPr>
            <a:picLocks noChangeAspect="1"/>
          </p:cNvPicPr>
          <p:nvPr/>
        </p:nvPicPr>
        <p:blipFill rotWithShape="1">
          <a:blip r:embed="rId2"/>
          <a:srcRect l="85032" t="1829" r="2593" b="79214"/>
          <a:stretch/>
        </p:blipFill>
        <p:spPr>
          <a:xfrm>
            <a:off x="11001274" y="5817870"/>
            <a:ext cx="1190726" cy="1028354"/>
          </a:xfrm>
          <a:prstGeom prst="rect">
            <a:avLst/>
          </a:prstGeom>
        </p:spPr>
      </p:pic>
      <p:sp>
        <p:nvSpPr>
          <p:cNvPr id="7" name="Title 1">
            <a:extLst>
              <a:ext uri="{FF2B5EF4-FFF2-40B4-BE49-F238E27FC236}">
                <a16:creationId xmlns:a16="http://schemas.microsoft.com/office/drawing/2014/main" id="{76820DC4-9CBD-431A-FFCA-2CD9C25639CF}"/>
              </a:ext>
            </a:extLst>
          </p:cNvPr>
          <p:cNvSpPr>
            <a:spLocks noGrp="1"/>
          </p:cNvSpPr>
          <p:nvPr>
            <p:ph type="title"/>
          </p:nvPr>
        </p:nvSpPr>
        <p:spPr>
          <a:xfrm>
            <a:off x="0" y="-635"/>
            <a:ext cx="12192000" cy="1325563"/>
          </a:xfrm>
          <a:solidFill>
            <a:srgbClr val="19255A"/>
          </a:solidFill>
        </p:spPr>
        <p:txBody>
          <a:bodyPr/>
          <a:lstStyle/>
          <a:p>
            <a:r>
              <a:rPr lang="en-GB">
                <a:solidFill>
                  <a:schemeClr val="bg1"/>
                </a:solidFill>
              </a:rPr>
              <a:t>  Q:  How do I communicate with my teachers?</a:t>
            </a:r>
          </a:p>
        </p:txBody>
      </p:sp>
    </p:spTree>
    <p:extLst>
      <p:ext uri="{BB962C8B-B14F-4D97-AF65-F5344CB8AC3E}">
        <p14:creationId xmlns:p14="http://schemas.microsoft.com/office/powerpoint/2010/main" val="3865504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36A6-2FD0-3946-449A-35FAFC7E65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804B03-8FB8-9389-AD59-F4805386888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0" i="0" u="none" strike="noStrike" kern="1200" cap="none" spc="0" normalizeH="0" baseline="0" noProof="0" smtClean="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000" b="0" i="0" u="none" strike="noStrike" kern="1200" cap="none" spc="0" normalizeH="0" baseline="0" noProof="0">
              <a:ln>
                <a:noFill/>
              </a:ln>
              <a:solidFill>
                <a:srgbClr val="2B2F37">
                  <a:alpha val="7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46AB8D1-3762-DD7C-5296-CB3E3715637B}"/>
              </a:ext>
            </a:extLst>
          </p:cNvPr>
          <p:cNvSpPr txBox="1"/>
          <p:nvPr/>
        </p:nvSpPr>
        <p:spPr>
          <a:xfrm>
            <a:off x="8269793" y="1718268"/>
            <a:ext cx="3651274" cy="3046988"/>
          </a:xfrm>
          <a:prstGeom prst="rect">
            <a:avLst/>
          </a:prstGeom>
          <a:noFill/>
        </p:spPr>
        <p:txBody>
          <a:bodyPr wrap="square" rtlCol="0">
            <a:spAutoFit/>
          </a:bodyPr>
          <a:lstStyle/>
          <a:p>
            <a:r>
              <a:rPr lang="en-GB" sz="2400" dirty="0">
                <a:solidFill>
                  <a:schemeClr val="bg2"/>
                </a:solidFill>
              </a:rPr>
              <a:t>If you have any questions, pop them into this form and we’ll answer them in our next tutor group.</a:t>
            </a:r>
          </a:p>
          <a:p>
            <a:endParaRPr lang="en-GB" sz="2400" dirty="0">
              <a:solidFill>
                <a:schemeClr val="bg2"/>
              </a:solidFill>
            </a:endParaRPr>
          </a:p>
          <a:p>
            <a:r>
              <a:rPr lang="en-GB" sz="2400" dirty="0">
                <a:solidFill>
                  <a:schemeClr val="bg2"/>
                </a:solidFill>
              </a:rPr>
              <a:t>There are no silly questions!</a:t>
            </a:r>
          </a:p>
        </p:txBody>
      </p:sp>
      <p:pic>
        <p:nvPicPr>
          <p:cNvPr id="12" name="Picture 11">
            <a:extLst>
              <a:ext uri="{FF2B5EF4-FFF2-40B4-BE49-F238E27FC236}">
                <a16:creationId xmlns:a16="http://schemas.microsoft.com/office/drawing/2014/main" id="{506A5C88-5565-6ACF-4465-B3BFC32F2B5D}"/>
              </a:ext>
            </a:extLst>
          </p:cNvPr>
          <p:cNvPicPr>
            <a:picLocks noChangeAspect="1"/>
          </p:cNvPicPr>
          <p:nvPr/>
        </p:nvPicPr>
        <p:blipFill>
          <a:blip r:embed="rId2"/>
          <a:stretch>
            <a:fillRect/>
          </a:stretch>
        </p:blipFill>
        <p:spPr>
          <a:xfrm>
            <a:off x="1431880" y="191253"/>
            <a:ext cx="6456077" cy="6475493"/>
          </a:xfrm>
          <a:prstGeom prst="rect">
            <a:avLst/>
          </a:prstGeom>
        </p:spPr>
      </p:pic>
    </p:spTree>
    <p:extLst>
      <p:ext uri="{BB962C8B-B14F-4D97-AF65-F5344CB8AC3E}">
        <p14:creationId xmlns:p14="http://schemas.microsoft.com/office/powerpoint/2010/main" val="165566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05198-3FD0-FDAE-B7C9-C5D6A8D8A143}"/>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920719"/>
          </a:xfrm>
          <a:prstGeom prst="rect">
            <a:avLst/>
          </a:prstGeom>
        </p:spPr>
      </p:pic>
      <p:sp>
        <p:nvSpPr>
          <p:cNvPr id="6" name="TextBox 5">
            <a:extLst>
              <a:ext uri="{FF2B5EF4-FFF2-40B4-BE49-F238E27FC236}">
                <a16:creationId xmlns:a16="http://schemas.microsoft.com/office/drawing/2014/main" id="{AFFC3FE9-73D8-2B96-E90E-990D42EB4F1A}"/>
              </a:ext>
            </a:extLst>
          </p:cNvPr>
          <p:cNvSpPr txBox="1"/>
          <p:nvPr/>
        </p:nvSpPr>
        <p:spPr>
          <a:xfrm>
            <a:off x="5257800" y="845820"/>
            <a:ext cx="4766310" cy="461665"/>
          </a:xfrm>
          <a:prstGeom prst="rect">
            <a:avLst/>
          </a:prstGeom>
          <a:noFill/>
        </p:spPr>
        <p:txBody>
          <a:bodyPr wrap="square" rtlCol="0">
            <a:spAutoFit/>
          </a:bodyPr>
          <a:lstStyle/>
          <a:p>
            <a:r>
              <a:rPr lang="en-GB" sz="2400" b="1" dirty="0">
                <a:solidFill>
                  <a:srgbClr val="132156"/>
                </a:solidFill>
                <a:latin typeface="Calibri" panose="020F0502020204030204" pitchFamily="34" charset="0"/>
                <a:ea typeface="Calibri" panose="020F0502020204030204" pitchFamily="34" charset="0"/>
                <a:cs typeface="Calibri" panose="020F0502020204030204" pitchFamily="34" charset="0"/>
              </a:rPr>
              <a:t>OK, here it is…</a:t>
            </a:r>
          </a:p>
        </p:txBody>
      </p:sp>
      <p:sp>
        <p:nvSpPr>
          <p:cNvPr id="2" name="Rectangle 3">
            <a:extLst>
              <a:ext uri="{FF2B5EF4-FFF2-40B4-BE49-F238E27FC236}">
                <a16:creationId xmlns:a16="http://schemas.microsoft.com/office/drawing/2014/main" id="{0EFD58E0-D59E-97C2-9042-0AED64ADFA5C}"/>
              </a:ext>
            </a:extLst>
          </p:cNvPr>
          <p:cNvSpPr txBox="1">
            <a:spLocks noChangeArrowheads="1"/>
          </p:cNvSpPr>
          <p:nvPr/>
        </p:nvSpPr>
        <p:spPr>
          <a:xfrm>
            <a:off x="5257800" y="2153306"/>
            <a:ext cx="6070600" cy="43211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The cyclist carried on but is overcome with guilt and creeps back to the phone box to call for an ambulance.</a:t>
            </a:r>
          </a:p>
          <a:p>
            <a:r>
              <a:rPr lang="en-GB" altLang="en-US"/>
              <a:t>A passer-by sees the victim, stops and runs to help.</a:t>
            </a:r>
          </a:p>
          <a:p>
            <a:r>
              <a:rPr lang="en-GB" altLang="en-US"/>
              <a:t>A lady from a nearby house brings a chair for the victim to sit down.</a:t>
            </a:r>
          </a:p>
          <a:p>
            <a:r>
              <a:rPr lang="en-GB" altLang="en-US"/>
              <a:t>The ambulance arrives and the victim is taken to hospital</a:t>
            </a:r>
          </a:p>
          <a:p>
            <a:r>
              <a:rPr lang="en-GB" altLang="en-US"/>
              <a:t>The lady returns to her house with the chair.</a:t>
            </a:r>
            <a:endParaRPr lang="en-GB" altLang="en-US" dirty="0"/>
          </a:p>
        </p:txBody>
      </p:sp>
    </p:spTree>
    <p:extLst>
      <p:ext uri="{BB962C8B-B14F-4D97-AF65-F5344CB8AC3E}">
        <p14:creationId xmlns:p14="http://schemas.microsoft.com/office/powerpoint/2010/main" val="4020382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K College Group Powerpoint Template_16x9">
  <a:themeElements>
    <a:clrScheme name="MK College 9">
      <a:dk1>
        <a:srgbClr val="00F6FF"/>
      </a:dk1>
      <a:lt1>
        <a:srgbClr val="14245D"/>
      </a:lt1>
      <a:dk2>
        <a:srgbClr val="FE007E"/>
      </a:dk2>
      <a:lt2>
        <a:srgbClr val="2B2F37"/>
      </a:lt2>
      <a:accent1>
        <a:srgbClr val="540E63"/>
      </a:accent1>
      <a:accent2>
        <a:srgbClr val="FFCE00"/>
      </a:accent2>
      <a:accent3>
        <a:srgbClr val="BB00EB"/>
      </a:accent3>
      <a:accent4>
        <a:srgbClr val="FFCCD2"/>
      </a:accent4>
      <a:accent5>
        <a:srgbClr val="00FF75"/>
      </a:accent5>
      <a:accent6>
        <a:srgbClr val="0060F7"/>
      </a:accent6>
      <a:hlink>
        <a:srgbClr val="00F6FF"/>
      </a:hlink>
      <a:folHlink>
        <a:srgbClr val="FFCE00"/>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11BF2A1-0A65-EB4C-9A4D-EFAC5B8A165A}" vid="{919BF70D-BC6F-9849-AB0E-D2290FA6C7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9A9FDF2AC07E499853D03E20EC335E" ma:contentTypeVersion="14" ma:contentTypeDescription="Create a new document." ma:contentTypeScope="" ma:versionID="812fb3a6bafd4054626007eed8468e60">
  <xsd:schema xmlns:xsd="http://www.w3.org/2001/XMLSchema" xmlns:xs="http://www.w3.org/2001/XMLSchema" xmlns:p="http://schemas.microsoft.com/office/2006/metadata/properties" xmlns:ns2="199678f3-30c8-43d0-9e27-adf06e89c159" xmlns:ns3="0415f603-e417-4e32-86b1-d4eb693457b1" targetNamespace="http://schemas.microsoft.com/office/2006/metadata/properties" ma:root="true" ma:fieldsID="d86c6833ef128a64e4abd655aa445f03" ns2:_="" ns3:_="">
    <xsd:import namespace="199678f3-30c8-43d0-9e27-adf06e89c159"/>
    <xsd:import namespace="0415f603-e417-4e32-86b1-d4eb693457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678f3-30c8-43d0-9e27-adf06e89c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fd7ba4f-3b87-48c6-8a4e-51d47b33d6d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15f603-e417-4e32-86b1-d4eb693457b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362c1bf-a262-4a69-94c7-81b866c26db0}" ma:internalName="TaxCatchAll" ma:showField="CatchAllData" ma:web="0415f603-e417-4e32-86b1-d4eb693457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9678f3-30c8-43d0-9e27-adf06e89c159">
      <Terms xmlns="http://schemas.microsoft.com/office/infopath/2007/PartnerControls"/>
    </lcf76f155ced4ddcb4097134ff3c332f>
    <TaxCatchAll xmlns="0415f603-e417-4e32-86b1-d4eb693457b1" xsi:nil="true"/>
  </documentManagement>
</p:properties>
</file>

<file path=customXml/itemProps1.xml><?xml version="1.0" encoding="utf-8"?>
<ds:datastoreItem xmlns:ds="http://schemas.openxmlformats.org/officeDocument/2006/customXml" ds:itemID="{1195E706-00E8-418C-8854-626105E5B4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678f3-30c8-43d0-9e27-adf06e89c159"/>
    <ds:schemaRef ds:uri="0415f603-e417-4e32-86b1-d4eb69345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576F4A-8252-47FB-9C95-D8CBC5654548}">
  <ds:schemaRefs>
    <ds:schemaRef ds:uri="http://schemas.microsoft.com/sharepoint/v3/contenttype/forms"/>
  </ds:schemaRefs>
</ds:datastoreItem>
</file>

<file path=customXml/itemProps3.xml><?xml version="1.0" encoding="utf-8"?>
<ds:datastoreItem xmlns:ds="http://schemas.openxmlformats.org/officeDocument/2006/customXml" ds:itemID="{9496C0EF-8ECC-4004-A816-6E1AAE6BCC96}">
  <ds:schemaRefs>
    <ds:schemaRef ds:uri="http://www.w3.org/XML/1998/namespace"/>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0415f603-e417-4e32-86b1-d4eb693457b1"/>
    <ds:schemaRef ds:uri="199678f3-30c8-43d0-9e27-adf06e89c159"/>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666</TotalTime>
  <Words>3463</Words>
  <Application>Microsoft Office PowerPoint</Application>
  <PresentationFormat>Widescreen</PresentationFormat>
  <Paragraphs>479</Paragraphs>
  <Slides>89</Slides>
  <Notes>25</Notes>
  <HiddenSlides>0</HiddenSlides>
  <MMClips>0</MMClips>
  <ScaleCrop>false</ScaleCrop>
  <HeadingPairs>
    <vt:vector size="4" baseType="variant">
      <vt:variant>
        <vt:lpstr>Theme</vt:lpstr>
      </vt:variant>
      <vt:variant>
        <vt:i4>2</vt:i4>
      </vt:variant>
      <vt:variant>
        <vt:lpstr>Slide Titles</vt:lpstr>
      </vt:variant>
      <vt:variant>
        <vt:i4>89</vt:i4>
      </vt:variant>
    </vt:vector>
  </HeadingPairs>
  <TitlesOfParts>
    <vt:vector size="91" baseType="lpstr">
      <vt:lpstr>Office Theme</vt:lpstr>
      <vt:lpstr>MK College Group Powerpoint Template_16x9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Login to the App &amp; Microsoft Teams</vt:lpstr>
      <vt:lpstr>PowerPoint Presentation</vt:lpstr>
      <vt:lpstr>Timetables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you don’t understand, get into the practice of asking for help</vt:lpstr>
      <vt:lpstr>If you are in the habit of getting up at 11:00 or later, it’s impossible to be on top form during the college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  How is college different to school?</vt:lpstr>
      <vt:lpstr>  Q:  Where will sixth formers be based?</vt:lpstr>
      <vt:lpstr>PowerPoint Presentation</vt:lpstr>
      <vt:lpstr>  Q:  What is good attendance/punctuality?</vt:lpstr>
      <vt:lpstr>  Q:  When do lessons start and finish?</vt:lpstr>
      <vt:lpstr>  Q:  Will my timetable be the same next year?</vt:lpstr>
      <vt:lpstr>  Q:  How much homework will I have?</vt:lpstr>
      <vt:lpstr>  Q:  How strict are deadlines?</vt:lpstr>
      <vt:lpstr>  Q:  What equipment do I need to bring?</vt:lpstr>
      <vt:lpstr>  Q:  Can I have a mobile phone at College?</vt:lpstr>
      <vt:lpstr>  Q:  What is the sixth form dress code?</vt:lpstr>
      <vt:lpstr>  Q:  Do I need to wear my lanyard?</vt:lpstr>
      <vt:lpstr>  Q:  Will I have tutor group on my timetable?</vt:lpstr>
      <vt:lpstr>  Q:  What is academic supervision?</vt:lpstr>
      <vt:lpstr>  Q:  Can I smoke / vape at College?</vt:lpstr>
      <vt:lpstr>  Q:  Are food and drink allowed in class?</vt:lpstr>
      <vt:lpstr>  Q:  Can I have a part time job?</vt:lpstr>
      <vt:lpstr>  Q:  How do I communicate with my teachers?</vt:lpstr>
      <vt:lpstr>PowerPoint Presentation</vt:lpstr>
    </vt:vector>
  </TitlesOfParts>
  <Company>Milton Keynes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Hulbert</dc:creator>
  <cp:lastModifiedBy>Marc Hulbert</cp:lastModifiedBy>
  <cp:revision>7</cp:revision>
  <dcterms:created xsi:type="dcterms:W3CDTF">2024-07-04T12:11:22Z</dcterms:created>
  <dcterms:modified xsi:type="dcterms:W3CDTF">2025-09-03T13:33:22Z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0x010100089A9FDF2AC07E499853D03E20EC335E</vt:lpwstr>
  </property>
  <property fmtid="{D5CDD505-2E9C-101B-9397-08002B2CF9AE}" pid="3" name="MediaServiceImageTags">
    <vt:lpwstr/>
  </property>
</Properties>
</file>