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4" r:id="rId3"/>
    <p:sldId id="257" r:id="rId4"/>
    <p:sldId id="262" r:id="rId5"/>
    <p:sldId id="263" r:id="rId6"/>
    <p:sldId id="265" r:id="rId7"/>
    <p:sldId id="261" r:id="rId8"/>
    <p:sldId id="260" r:id="rId9"/>
    <p:sldId id="259" r:id="rId10"/>
    <p:sldId id="258" r:id="rId1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FDF1C-ED43-462B-AA72-8A96633E8F9F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E0AF4-A8FA-4F5B-81DB-8A5CBEB33B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18-018-Znakomstvo-s-geometricheskimi-figura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9515" r="3462"/>
          <a:stretch>
            <a:fillRect/>
          </a:stretch>
        </p:blipFill>
        <p:spPr>
          <a:xfrm>
            <a:off x="0" y="2396181"/>
            <a:ext cx="6347048" cy="4461819"/>
          </a:xfrm>
        </p:spPr>
      </p:pic>
      <p:pic>
        <p:nvPicPr>
          <p:cNvPr id="6" name="Содержимое 5" descr="knight-clip-art-knight-boy12052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9509" t="1806" r="18086"/>
          <a:stretch>
            <a:fillRect/>
          </a:stretch>
        </p:blipFill>
        <p:spPr>
          <a:xfrm>
            <a:off x="5759624" y="1532700"/>
            <a:ext cx="3384376" cy="5325300"/>
          </a:xfrm>
        </p:spPr>
      </p:pic>
      <p:sp>
        <p:nvSpPr>
          <p:cNvPr id="13" name="Прямоугольник 12"/>
          <p:cNvSpPr/>
          <p:nvPr/>
        </p:nvSpPr>
        <p:spPr>
          <a:xfrm>
            <a:off x="827584" y="0"/>
            <a:ext cx="76675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Загадки царства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«Весёлых цифр и фигур»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cbrpdqL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2736304"/>
          </a:xfrm>
        </p:spPr>
      </p:pic>
      <p:pic>
        <p:nvPicPr>
          <p:cNvPr id="6" name="Содержимое 5" descr="van-clipart-svg-7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771800" y="3573016"/>
            <a:ext cx="3168352" cy="223989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334782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5334" cy="6858000"/>
          </a:xfrm>
        </p:spPr>
      </p:pic>
      <p:pic>
        <p:nvPicPr>
          <p:cNvPr id="8" name="Содержимое 7" descr="6Tpo56kac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84168" y="4374232"/>
            <a:ext cx="2483768" cy="24837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animal-1295087_128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713757" y="1824325"/>
            <a:ext cx="6430243" cy="5033675"/>
          </a:xfrm>
        </p:spPr>
      </p:pic>
      <p:pic>
        <p:nvPicPr>
          <p:cNvPr id="6" name="Содержимое 5" descr="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907704" cy="257161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2274886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411531"/>
            <a:ext cx="4499992" cy="4446469"/>
          </a:xfrm>
        </p:spPr>
      </p:pic>
      <p:pic>
        <p:nvPicPr>
          <p:cNvPr id="6" name="Содержимое 5" descr="kubik_zanimat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01412" cy="350100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3de56cff47f94b9287e533a6fdbdc3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00740"/>
            <a:ext cx="6507581" cy="3657260"/>
          </a:xfrm>
        </p:spPr>
      </p:pic>
      <p:pic>
        <p:nvPicPr>
          <p:cNvPr id="6" name="Содержимое 5" descr="48410046-vector-illustration-of-cartoon-little-boy-sleeping-in-the-b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84423" y="0"/>
            <a:ext cx="5059577" cy="335699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120112" cy="4005064"/>
          </a:xfrm>
        </p:spPr>
      </p:pic>
      <p:pic>
        <p:nvPicPr>
          <p:cNvPr id="6" name="Содержимое 5" descr="4f5a1befddb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2819400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epositphotos_8164156-stock-illustration-beach-family-vacati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2936"/>
            <a:ext cx="6007596" cy="4005064"/>
          </a:xfrm>
        </p:spPr>
      </p:pic>
      <p:pic>
        <p:nvPicPr>
          <p:cNvPr id="6" name="Содержимое 5" descr="0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38128" y="0"/>
            <a:ext cx="5705872" cy="28529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asnya-krylova-prud-i-rek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36096" cy="4077072"/>
          </a:xfrm>
        </p:spPr>
      </p:pic>
      <p:pic>
        <p:nvPicPr>
          <p:cNvPr id="6" name="Содержимое 5" descr="s1200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3984598"/>
            <a:ext cx="4038600" cy="28734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♥♥♥ ღღღ♥♥♥ ღღღ АРАПОВЫ</cp:lastModifiedBy>
  <cp:revision>8</cp:revision>
  <dcterms:modified xsi:type="dcterms:W3CDTF">2019-02-21T13:27:12Z</dcterms:modified>
</cp:coreProperties>
</file>