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5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7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5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5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005" y="540327"/>
            <a:ext cx="8239990" cy="24481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Новогодний калейдоскоп</a:t>
            </a:r>
            <a:b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</a:rPr>
              <a:t>Интерактивная игра для подготовительной группы 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475045"/>
            <a:ext cx="4572000" cy="1382955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Работу выполнили воспитатель </a:t>
            </a:r>
          </a:p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Щенева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И.Л, Дышловая Г.П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МДОАУ №104 «Золотая рыбка»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Группа №1 «Цыплята»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9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Сейчас давайте отгадаем загадки!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904010"/>
            <a:ext cx="9144000" cy="58812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Они в воздухе кружатся</a:t>
            </a:r>
            <a:r>
              <a:rPr lang="ru-RU" sz="2000" dirty="0" smtClean="0"/>
              <a:t>,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ладони к нам ложатся,</a:t>
            </a:r>
            <a:br>
              <a:rPr lang="ru-RU" sz="2000" dirty="0"/>
            </a:br>
            <a:r>
              <a:rPr lang="ru-RU" sz="2000" dirty="0"/>
              <a:t>Невесомы, как пушинки,</a:t>
            </a:r>
            <a:br>
              <a:rPr lang="ru-RU" sz="2000" dirty="0"/>
            </a:br>
            <a:r>
              <a:rPr lang="ru-RU" sz="2000" dirty="0"/>
              <a:t>А зовут их все</a:t>
            </a:r>
            <a:r>
              <a:rPr lang="ru-RU" sz="2000" dirty="0" smtClean="0"/>
              <a:t>...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Красавица лесная,</a:t>
            </a:r>
            <a:br>
              <a:rPr lang="ru-RU" sz="2000" dirty="0"/>
            </a:br>
            <a:r>
              <a:rPr lang="ru-RU" sz="2000" dirty="0"/>
              <a:t>Зеленая такая,</a:t>
            </a:r>
            <a:br>
              <a:rPr lang="ru-RU" sz="2000" dirty="0"/>
            </a:br>
            <a:r>
              <a:rPr lang="ru-RU" sz="2000" dirty="0"/>
              <a:t>Украшена игрушками,</a:t>
            </a:r>
            <a:br>
              <a:rPr lang="ru-RU" sz="2000" dirty="0"/>
            </a:br>
            <a:r>
              <a:rPr lang="ru-RU" sz="2000" dirty="0"/>
              <a:t>Гирляндами, хлопушками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Кто приходит в гости к нам</a:t>
            </a:r>
            <a:br>
              <a:rPr lang="ru-RU" sz="2000" dirty="0"/>
            </a:br>
            <a:r>
              <a:rPr lang="ru-RU" sz="2000" dirty="0"/>
              <a:t>Зимнею порою,</a:t>
            </a:r>
            <a:br>
              <a:rPr lang="ru-RU" sz="2000" dirty="0"/>
            </a:br>
            <a:r>
              <a:rPr lang="ru-RU" sz="2000" dirty="0"/>
              <a:t>В шубе, теплых сапогах,</a:t>
            </a:r>
            <a:br>
              <a:rPr lang="ru-RU" sz="2000" dirty="0"/>
            </a:br>
            <a:r>
              <a:rPr lang="ru-RU" sz="2000" dirty="0"/>
              <a:t>С белой бородою?</a:t>
            </a:r>
            <a:br>
              <a:rPr lang="ru-RU" sz="2000" dirty="0"/>
            </a:br>
            <a:r>
              <a:rPr lang="ru-RU" sz="2000" dirty="0"/>
              <a:t>Он подарки нам принес,</a:t>
            </a:r>
            <a:br>
              <a:rPr lang="ru-RU" sz="2000" dirty="0"/>
            </a:br>
            <a:r>
              <a:rPr lang="ru-RU" sz="2000" dirty="0"/>
              <a:t>Добрый</a:t>
            </a:r>
            <a:r>
              <a:rPr lang="ru-RU" sz="2000" dirty="0" smtClean="0"/>
              <a:t>...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Верхушку елки украшает</a:t>
            </a:r>
            <a:br>
              <a:rPr lang="ru-RU" sz="2000" dirty="0"/>
            </a:br>
            <a:r>
              <a:rPr lang="ru-RU" sz="2000" dirty="0"/>
              <a:t>И в небесах ночных бывает.</a:t>
            </a:r>
            <a:br>
              <a:rPr lang="ru-RU" sz="2000" dirty="0"/>
            </a:br>
            <a:r>
              <a:rPr lang="ru-RU" sz="2000" dirty="0"/>
              <a:t>Так ярко светит нам всегда,</a:t>
            </a:r>
            <a:br>
              <a:rPr lang="ru-RU" sz="2000" dirty="0"/>
            </a:br>
            <a:r>
              <a:rPr lang="ru-RU" sz="2000" dirty="0"/>
              <a:t>А называется...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966">
            <a:off x="3983020" y="996966"/>
            <a:ext cx="1711198" cy="17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694">
            <a:off x="6660573" y="1086178"/>
            <a:ext cx="2075243" cy="25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729">
            <a:off x="3585921" y="3328910"/>
            <a:ext cx="2355904" cy="26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73">
            <a:off x="6497526" y="4416105"/>
            <a:ext cx="2358736" cy="132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5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55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Проверим!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908" y="987137"/>
            <a:ext cx="9040091" cy="5870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Они в воздухе кружатся,</a:t>
            </a:r>
            <a:br>
              <a:rPr lang="ru-RU" sz="2000" dirty="0"/>
            </a:br>
            <a:r>
              <a:rPr lang="ru-RU" sz="2000" dirty="0"/>
              <a:t>На ладони к нам ложатся,</a:t>
            </a:r>
            <a:br>
              <a:rPr lang="ru-RU" sz="2000" dirty="0"/>
            </a:br>
            <a:r>
              <a:rPr lang="ru-RU" sz="2000" dirty="0"/>
              <a:t>Невесомы, как пушинки,</a:t>
            </a:r>
            <a:br>
              <a:rPr lang="ru-RU" sz="2000" dirty="0"/>
            </a:br>
            <a:r>
              <a:rPr lang="ru-RU" sz="2000" dirty="0"/>
              <a:t>А зовут их все</a:t>
            </a:r>
            <a:r>
              <a:rPr lang="ru-RU" sz="2000" dirty="0" smtClean="0"/>
              <a:t>... (Снежинки)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Красавица лесная,</a:t>
            </a:r>
            <a:br>
              <a:rPr lang="ru-RU" sz="2000" dirty="0"/>
            </a:br>
            <a:r>
              <a:rPr lang="ru-RU" sz="2000" dirty="0"/>
              <a:t>Зеленая такая,</a:t>
            </a:r>
            <a:br>
              <a:rPr lang="ru-RU" sz="2000" dirty="0"/>
            </a:br>
            <a:r>
              <a:rPr lang="ru-RU" sz="2000" dirty="0"/>
              <a:t>Украшена игрушками,</a:t>
            </a:r>
            <a:br>
              <a:rPr lang="ru-RU" sz="2000" dirty="0"/>
            </a:br>
            <a:r>
              <a:rPr lang="ru-RU" sz="2000" dirty="0"/>
              <a:t>Гирляндами, хлопушками</a:t>
            </a:r>
            <a:r>
              <a:rPr lang="ru-RU" sz="2000" dirty="0" smtClean="0"/>
              <a:t>. (Ёлка)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Кто приходит в гости к нам</a:t>
            </a:r>
            <a:br>
              <a:rPr lang="ru-RU" sz="2000" dirty="0"/>
            </a:br>
            <a:r>
              <a:rPr lang="ru-RU" sz="2000" dirty="0"/>
              <a:t>Зимнею порою,</a:t>
            </a:r>
            <a:br>
              <a:rPr lang="ru-RU" sz="2000" dirty="0"/>
            </a:br>
            <a:r>
              <a:rPr lang="ru-RU" sz="2000" dirty="0"/>
              <a:t>В шубе, теплых сапогах,</a:t>
            </a:r>
            <a:br>
              <a:rPr lang="ru-RU" sz="2000" dirty="0"/>
            </a:br>
            <a:r>
              <a:rPr lang="ru-RU" sz="2000" dirty="0"/>
              <a:t>С белой бородою?</a:t>
            </a:r>
            <a:br>
              <a:rPr lang="ru-RU" sz="2000" dirty="0"/>
            </a:br>
            <a:r>
              <a:rPr lang="ru-RU" sz="2000" dirty="0"/>
              <a:t>Он подарки нам принес,</a:t>
            </a:r>
            <a:br>
              <a:rPr lang="ru-RU" sz="2000" dirty="0"/>
            </a:br>
            <a:r>
              <a:rPr lang="ru-RU" sz="2000" dirty="0"/>
              <a:t>Добрый</a:t>
            </a:r>
            <a:r>
              <a:rPr lang="ru-RU" sz="2000" dirty="0" smtClean="0"/>
              <a:t>...  (Дедушка Мороз)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Верхушку елки украшает</a:t>
            </a:r>
            <a:br>
              <a:rPr lang="ru-RU" sz="2000" dirty="0"/>
            </a:br>
            <a:r>
              <a:rPr lang="ru-RU" sz="2000" dirty="0"/>
              <a:t>И в небесах ночных бывает.</a:t>
            </a:r>
            <a:br>
              <a:rPr lang="ru-RU" sz="2000" dirty="0"/>
            </a:br>
            <a:r>
              <a:rPr lang="ru-RU" sz="2000" dirty="0"/>
              <a:t>Так ярко светит нам всегда,</a:t>
            </a:r>
            <a:br>
              <a:rPr lang="ru-RU" sz="2000" dirty="0"/>
            </a:br>
            <a:r>
              <a:rPr lang="ru-RU" sz="2000" dirty="0"/>
              <a:t>А называется</a:t>
            </a:r>
            <a:r>
              <a:rPr lang="ru-RU" sz="2000" dirty="0" smtClean="0"/>
              <a:t>...  (Звезда)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030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6" y="-20781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кушает белка?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68"/>
            <a:ext cx="3314700" cy="32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00" y="623455"/>
            <a:ext cx="2983007" cy="24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07" y="1915930"/>
            <a:ext cx="2755466" cy="20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018"/>
            <a:ext cx="3647245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59" y="4157425"/>
            <a:ext cx="3521451" cy="24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32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18" y="-890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из этого можно повесить на елку?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475510"/>
            <a:ext cx="3480955" cy="48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54" y="1184887"/>
            <a:ext cx="2039188" cy="16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18" y="1105114"/>
            <a:ext cx="1801091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6" y="2906205"/>
            <a:ext cx="3044536" cy="192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6" y="5114058"/>
            <a:ext cx="2706115" cy="174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10" y="3640284"/>
            <a:ext cx="2220190" cy="25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12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Новогодний калейдоскоп Интерактивная игра для подготовительной группы </vt:lpstr>
      <vt:lpstr>Сейчас давайте отгадаем загадки!</vt:lpstr>
      <vt:lpstr>Проверим!</vt:lpstr>
      <vt:lpstr>Что кушает белка?</vt:lpstr>
      <vt:lpstr>Что из этого можно повесить на елку?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D!akov RePack</cp:lastModifiedBy>
  <cp:revision>86</cp:revision>
  <dcterms:created xsi:type="dcterms:W3CDTF">2014-11-21T11:00:06Z</dcterms:created>
  <dcterms:modified xsi:type="dcterms:W3CDTF">2020-12-25T11:37:58Z</dcterms:modified>
</cp:coreProperties>
</file>