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8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6082"/>
    <a:srgbClr val="6699FF"/>
    <a:srgbClr val="F3C94E"/>
    <a:srgbClr val="EF513B"/>
    <a:srgbClr val="3387B0"/>
    <a:srgbClr val="3DB87E"/>
    <a:srgbClr val="009900"/>
    <a:srgbClr val="A02B93"/>
    <a:srgbClr val="FFC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87607" autoAdjust="0"/>
  </p:normalViewPr>
  <p:slideViewPr>
    <p:cSldViewPr snapToGrid="0">
      <p:cViewPr varScale="1">
        <p:scale>
          <a:sx n="55" d="100"/>
          <a:sy n="55" d="100"/>
        </p:scale>
        <p:origin x="3672" y="28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B32E-834D-4BE0-890C-70020A92C9E0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40D9-8AA8-4E70-89F1-0AE79E7DF1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92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1209FC28-EF2E-3C20-1ADE-888C968901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68051A37-5CF0-ACFA-D95D-EF4D287733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7635E26-5246-FB29-BB07-3141F8EA3D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AutoShape 4">
            <a:extLst>
              <a:ext uri="{FF2B5EF4-FFF2-40B4-BE49-F238E27FC236}">
                <a16:creationId xmlns:a16="http://schemas.microsoft.com/office/drawing/2014/main" id="{9B6CDF00-1BE2-042E-2E82-4A953B5E36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302501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C282AE8-DB71-A545-C1F4-987CF094D7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9355F5C8-95B1-7B79-873E-7A58BF4616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E7CC81A5-DE64-E6F4-692A-18918EAAD1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1310FDB-5B55-4DBD-0168-9687A4410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6B335149-66D9-4486-4021-0D8649C876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0" name="AutoShape 4">
            <a:extLst>
              <a:ext uri="{FF2B5EF4-FFF2-40B4-BE49-F238E27FC236}">
                <a16:creationId xmlns:a16="http://schemas.microsoft.com/office/drawing/2014/main" id="{78D8983C-2AC2-0381-BAFA-82873757F4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5717226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624DFA3C-0E54-CBF0-83AE-FFD311E08D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AutoShape 4">
            <a:extLst>
              <a:ext uri="{FF2B5EF4-FFF2-40B4-BE49-F238E27FC236}">
                <a16:creationId xmlns:a16="http://schemas.microsoft.com/office/drawing/2014/main" id="{F6D2D43C-9DB4-BD00-F7A3-C28A4E9D13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5709312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3" name="Picture 6">
            <a:extLst>
              <a:ext uri="{FF2B5EF4-FFF2-40B4-BE49-F238E27FC236}">
                <a16:creationId xmlns:a16="http://schemas.microsoft.com/office/drawing/2014/main" id="{CB6773FE-A0B2-FF80-5966-D3A1063DAB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FEB929E2-171D-E4CD-C76E-1524505A2C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5" name="Picture 6">
            <a:extLst>
              <a:ext uri="{FF2B5EF4-FFF2-40B4-BE49-F238E27FC236}">
                <a16:creationId xmlns:a16="http://schemas.microsoft.com/office/drawing/2014/main" id="{40C70E5B-BBF0-B314-F12E-E3B6FC2A6D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D2DE47E-0B87-9C88-243A-9974298485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3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3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725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899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920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89F08D-5973-164A-9513-3FB8FF97B414}"/>
              </a:ext>
            </a:extLst>
          </p:cNvPr>
          <p:cNvGrpSpPr/>
          <p:nvPr userDrawn="1"/>
        </p:nvGrpSpPr>
        <p:grpSpPr>
          <a:xfrm>
            <a:off x="251612" y="235305"/>
            <a:ext cx="3436276" cy="4492047"/>
            <a:chOff x="362480" y="425192"/>
            <a:chExt cx="4860000" cy="3176114"/>
          </a:xfrm>
        </p:grpSpPr>
        <p:sp>
          <p:nvSpPr>
            <p:cNvPr id="7" name="AutoShape 2">
              <a:extLst>
                <a:ext uri="{FF2B5EF4-FFF2-40B4-BE49-F238E27FC236}">
                  <a16:creationId xmlns:a16="http://schemas.microsoft.com/office/drawing/2014/main" id="{4E1B60FC-9A1E-6CF3-D7D9-5F199DB5E5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866EE059-8B85-8CEF-B08E-C22C07ACC2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C5DDCEC-6F53-FF0C-2682-D3BF306B1B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7921CBA1-2734-C3D1-89DC-F93C1F59EA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60E394B-0AC6-27DF-D4DA-5DEDA79BB795}"/>
              </a:ext>
            </a:extLst>
          </p:cNvPr>
          <p:cNvGrpSpPr/>
          <p:nvPr userDrawn="1"/>
        </p:nvGrpSpPr>
        <p:grpSpPr>
          <a:xfrm>
            <a:off x="3871787" y="242753"/>
            <a:ext cx="3436276" cy="4492047"/>
            <a:chOff x="362480" y="425192"/>
            <a:chExt cx="4860000" cy="3176114"/>
          </a:xfrm>
        </p:grpSpPr>
        <p:sp>
          <p:nvSpPr>
            <p:cNvPr id="16" name="AutoShape 2">
              <a:extLst>
                <a:ext uri="{FF2B5EF4-FFF2-40B4-BE49-F238E27FC236}">
                  <a16:creationId xmlns:a16="http://schemas.microsoft.com/office/drawing/2014/main" id="{F37B6F5D-8F9C-9467-7ACE-FACE707809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7" name="Picture 3">
              <a:extLst>
                <a:ext uri="{FF2B5EF4-FFF2-40B4-BE49-F238E27FC236}">
                  <a16:creationId xmlns:a16="http://schemas.microsoft.com/office/drawing/2014/main" id="{C5D0D89E-0386-63A0-24E7-68B5456877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71F3B4A8-E837-6449-F6B6-DDD98F3819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9" name="Picture 5">
              <a:extLst>
                <a:ext uri="{FF2B5EF4-FFF2-40B4-BE49-F238E27FC236}">
                  <a16:creationId xmlns:a16="http://schemas.microsoft.com/office/drawing/2014/main" id="{DF7E2FAD-0204-72C4-D786-73EBD06C17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651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1F48AD48-B9C8-CB5C-934D-7F623C2BB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4624288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AutoShape 4">
            <a:extLst>
              <a:ext uri="{FF2B5EF4-FFF2-40B4-BE49-F238E27FC236}">
                <a16:creationId xmlns:a16="http://schemas.microsoft.com/office/drawing/2014/main" id="{E16208FF-42E5-4B7F-0034-5D5E2E7FAE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8949" y="5701398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B56B9443-71C7-06BF-2EB3-CB0BE065C5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4" y="5737911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E8F866A-5E6D-B80E-8297-F1612AD568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" y="5737911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80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1" y="264389"/>
            <a:ext cx="6645600" cy="10163034"/>
          </a:xfrm>
          <a:prstGeom prst="roundRect">
            <a:avLst>
              <a:gd name="adj" fmla="val 5670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00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Graphique, art, illustration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4DAC6FF-E660-1EAC-75BB-285717815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" y="1"/>
            <a:ext cx="794574" cy="10691813"/>
          </a:xfrm>
          <a:prstGeom prst="rect">
            <a:avLst/>
          </a:prstGeom>
        </p:spPr>
      </p:pic>
      <p:pic>
        <p:nvPicPr>
          <p:cNvPr id="8" name="Image 7" descr="Une image contenant graphisme, Graphique, dessin humoristique, clipart&#10;&#10;Le contenu généré par l’IA peut être incorrect.">
            <a:extLst>
              <a:ext uri="{FF2B5EF4-FFF2-40B4-BE49-F238E27FC236}">
                <a16:creationId xmlns:a16="http://schemas.microsoft.com/office/drawing/2014/main" id="{64138200-ACE1-3544-D57D-1ED6B2F30F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12" y="212846"/>
            <a:ext cx="794574" cy="77354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9A1FA93-5D5B-FE95-3330-D95B5631F7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76" y="10130564"/>
            <a:ext cx="2837445" cy="56125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3DA0CAC-B2A8-B731-5E24-45F2B4A3072D}"/>
              </a:ext>
            </a:extLst>
          </p:cNvPr>
          <p:cNvSpPr txBox="1"/>
          <p:nvPr userDrawn="1"/>
        </p:nvSpPr>
        <p:spPr>
          <a:xfrm>
            <a:off x="3781673" y="10192014"/>
            <a:ext cx="3778003" cy="32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43" dirty="0">
                <a:solidFill>
                  <a:schemeClr val="bg1">
                    <a:lumMod val="50000"/>
                  </a:schemeClr>
                </a:solidFill>
              </a:rPr>
              <a:t>Charte d’organisation des rencontres</a:t>
            </a:r>
          </a:p>
        </p:txBody>
      </p:sp>
    </p:spTree>
    <p:extLst>
      <p:ext uri="{BB962C8B-B14F-4D97-AF65-F5344CB8AC3E}">
        <p14:creationId xmlns:p14="http://schemas.microsoft.com/office/powerpoint/2010/main" val="136386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8E8441F-395E-FD93-229C-CA2D2CEF3F4A}"/>
              </a:ext>
            </a:extLst>
          </p:cNvPr>
          <p:cNvSpPr txBox="1"/>
          <p:nvPr userDrawn="1"/>
        </p:nvSpPr>
        <p:spPr>
          <a:xfrm>
            <a:off x="469729" y="10030229"/>
            <a:ext cx="3452450" cy="627548"/>
          </a:xfrm>
          <a:prstGeom prst="roundRect">
            <a:avLst/>
          </a:prstGeom>
          <a:noFill/>
          <a:ln>
            <a:solidFill>
              <a:srgbClr val="DCEA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43" b="1" dirty="0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L’</a:t>
            </a:r>
            <a:r>
              <a:rPr lang="fr-FR" sz="1543" b="1" dirty="0" err="1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Usep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n-ea"/>
                <a:cs typeface="+mn-cs"/>
              </a:rPr>
              <a:t>,</a:t>
            </a:r>
            <a:r>
              <a:rPr lang="fr-FR" sz="1543" b="1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j-ea"/>
                <a:cs typeface="+mj-cs"/>
              </a:rPr>
              <a:t> </a:t>
            </a:r>
            <a:r>
              <a:rPr lang="fr-FR" sz="1543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</a:rPr>
              <a:t>le sport scolaire pour bien grandir ensemble !</a:t>
            </a:r>
          </a:p>
        </p:txBody>
      </p:sp>
      <p:pic>
        <p:nvPicPr>
          <p:cNvPr id="8" name="Image 7" descr="Une image contenant Graphique, Police, graphisme, logo&#10;&#10;Le contenu généré par l’IA peut être incorrect.">
            <a:extLst>
              <a:ext uri="{FF2B5EF4-FFF2-40B4-BE49-F238E27FC236}">
                <a16:creationId xmlns:a16="http://schemas.microsoft.com/office/drawing/2014/main" id="{ACA211CF-D4F5-191F-8A45-F43CCBDA3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238" y="346015"/>
            <a:ext cx="902256" cy="137021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46B806C-723F-BBF7-BD22-31D96CF71959}"/>
              </a:ext>
            </a:extLst>
          </p:cNvPr>
          <p:cNvSpPr txBox="1"/>
          <p:nvPr userDrawn="1"/>
        </p:nvSpPr>
        <p:spPr>
          <a:xfrm>
            <a:off x="4359296" y="10081274"/>
            <a:ext cx="3058635" cy="56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543" i="1" dirty="0">
                <a:solidFill>
                  <a:schemeClr val="bg1">
                    <a:lumMod val="50000"/>
                  </a:schemeClr>
                </a:solidFill>
              </a:rPr>
              <a:t>RSA disciplines 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enchaînées au Cycle 2</a:t>
            </a:r>
          </a:p>
        </p:txBody>
      </p:sp>
      <p:pic>
        <p:nvPicPr>
          <p:cNvPr id="10" name="Espace réservé du contenu 4">
            <a:extLst>
              <a:ext uri="{FF2B5EF4-FFF2-40B4-BE49-F238E27FC236}">
                <a16:creationId xmlns:a16="http://schemas.microsoft.com/office/drawing/2014/main" id="{27C2618F-8095-B080-3627-5688EC18A6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794007" y="5485202"/>
            <a:ext cx="10046376" cy="21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91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82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3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14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7" r:id="rId2"/>
    <p:sldLayoutId id="2147483697" r:id="rId3"/>
    <p:sldLayoutId id="2147483685" r:id="rId4"/>
    <p:sldLayoutId id="2147483686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63" r:id="rId1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DDE94FA-CB87-70F1-BC5C-A61380D6FC94}"/>
              </a:ext>
            </a:extLst>
          </p:cNvPr>
          <p:cNvSpPr txBox="1"/>
          <p:nvPr/>
        </p:nvSpPr>
        <p:spPr>
          <a:xfrm>
            <a:off x="457200" y="316523"/>
            <a:ext cx="305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SCRABBLE ①</a:t>
            </a:r>
          </a:p>
          <a:p>
            <a:pPr algn="ctr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SPORT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92248BF-A5B4-673B-E870-FD586E9FAAFD}"/>
              </a:ext>
            </a:extLst>
          </p:cNvPr>
          <p:cNvSpPr txBox="1"/>
          <p:nvPr/>
        </p:nvSpPr>
        <p:spPr>
          <a:xfrm>
            <a:off x="4044951" y="316522"/>
            <a:ext cx="305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SCRABBLE ②</a:t>
            </a:r>
          </a:p>
          <a:p>
            <a:pPr algn="ctr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SPORT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210E5FD-540A-F5CF-F1CC-D48CF6EB50F2}"/>
              </a:ext>
            </a:extLst>
          </p:cNvPr>
          <p:cNvSpPr txBox="1"/>
          <p:nvPr/>
        </p:nvSpPr>
        <p:spPr>
          <a:xfrm>
            <a:off x="457200" y="5717198"/>
            <a:ext cx="305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SCRABBLE ③</a:t>
            </a:r>
          </a:p>
          <a:p>
            <a:pPr algn="ctr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SPORT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BF58C5B-BE0C-E615-E39E-C8A52B061576}"/>
              </a:ext>
            </a:extLst>
          </p:cNvPr>
          <p:cNvSpPr txBox="1"/>
          <p:nvPr/>
        </p:nvSpPr>
        <p:spPr>
          <a:xfrm>
            <a:off x="4044951" y="5717197"/>
            <a:ext cx="305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SCRABBLE ④</a:t>
            </a:r>
          </a:p>
          <a:p>
            <a:pPr algn="ctr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SPORT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E33176D6-CFD2-0864-5C4B-032BA7BDA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506832"/>
              </p:ext>
            </p:extLst>
          </p:nvPr>
        </p:nvGraphicFramePr>
        <p:xfrm>
          <a:off x="545962" y="2228958"/>
          <a:ext cx="2880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39233242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02289421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70662941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973173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816586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35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047160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721881D6-441C-ACBA-F4C7-224CFF6B6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030427"/>
              </p:ext>
            </p:extLst>
          </p:nvPr>
        </p:nvGraphicFramePr>
        <p:xfrm>
          <a:off x="545962" y="7587544"/>
          <a:ext cx="2880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39233242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02289421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70662941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973173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816586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35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047160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FF0A509C-E1B8-4BEA-2AFF-D7571257B3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603355"/>
              </p:ext>
            </p:extLst>
          </p:nvPr>
        </p:nvGraphicFramePr>
        <p:xfrm>
          <a:off x="4133714" y="7587544"/>
          <a:ext cx="2880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39233242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02289421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70662941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973173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816586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35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047160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BA06FC35-BAD4-B439-9362-663D79F892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15590"/>
              </p:ext>
            </p:extLst>
          </p:nvPr>
        </p:nvGraphicFramePr>
        <p:xfrm>
          <a:off x="4133714" y="2228958"/>
          <a:ext cx="2880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39233242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02289421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70662941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973173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816586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35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047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79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1DEAAA-1292-88F3-BAB0-D6F82726F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ED8B32E-5F36-145F-3FE7-C560450F8E64}"/>
              </a:ext>
            </a:extLst>
          </p:cNvPr>
          <p:cNvSpPr txBox="1"/>
          <p:nvPr/>
        </p:nvSpPr>
        <p:spPr>
          <a:xfrm>
            <a:off x="457200" y="316523"/>
            <a:ext cx="305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SCRABBLE ⑤</a:t>
            </a:r>
          </a:p>
          <a:p>
            <a:pPr algn="ctr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PARASPORT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809BFEF-9443-FD1D-D84A-675C4CEC1B9B}"/>
              </a:ext>
            </a:extLst>
          </p:cNvPr>
          <p:cNvSpPr txBox="1"/>
          <p:nvPr/>
        </p:nvSpPr>
        <p:spPr>
          <a:xfrm>
            <a:off x="4044951" y="316522"/>
            <a:ext cx="305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SCRABBLE ⑥</a:t>
            </a:r>
          </a:p>
          <a:p>
            <a:pPr algn="ctr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PARASPORT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268A1A1-A351-5881-C4A0-773635187F8E}"/>
              </a:ext>
            </a:extLst>
          </p:cNvPr>
          <p:cNvSpPr txBox="1"/>
          <p:nvPr/>
        </p:nvSpPr>
        <p:spPr>
          <a:xfrm>
            <a:off x="457200" y="5717198"/>
            <a:ext cx="305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SCRABBLE ⑦</a:t>
            </a:r>
          </a:p>
          <a:p>
            <a:pPr algn="ctr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PARASPORT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0A82816-ADAA-4217-3BF5-4F5CED9EDE7A}"/>
              </a:ext>
            </a:extLst>
          </p:cNvPr>
          <p:cNvSpPr txBox="1"/>
          <p:nvPr/>
        </p:nvSpPr>
        <p:spPr>
          <a:xfrm>
            <a:off x="4044951" y="5717197"/>
            <a:ext cx="3057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SCRABBLE ⑧</a:t>
            </a:r>
          </a:p>
          <a:p>
            <a:pPr algn="ctr"/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PARASPORT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C2EFFFD4-8FA1-437A-7AE5-28E999F1E3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433056"/>
              </p:ext>
            </p:extLst>
          </p:nvPr>
        </p:nvGraphicFramePr>
        <p:xfrm>
          <a:off x="545962" y="2228958"/>
          <a:ext cx="2880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39233242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02289421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70662941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973173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816586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35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047160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A591FD18-AC2D-1253-16C1-B5D3AF7D4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594193"/>
              </p:ext>
            </p:extLst>
          </p:nvPr>
        </p:nvGraphicFramePr>
        <p:xfrm>
          <a:off x="4133714" y="2228958"/>
          <a:ext cx="2880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39233242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02289421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70662941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973173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816586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35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047160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5E9B8641-A112-DCE0-BFED-A6333AC05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622008"/>
              </p:ext>
            </p:extLst>
          </p:nvPr>
        </p:nvGraphicFramePr>
        <p:xfrm>
          <a:off x="545962" y="7587544"/>
          <a:ext cx="2880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39233242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02289421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70662941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973173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816586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35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047160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AA3B8431-1CCE-6D7F-9954-01CB0FCB64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499073"/>
              </p:ext>
            </p:extLst>
          </p:nvPr>
        </p:nvGraphicFramePr>
        <p:xfrm>
          <a:off x="4133714" y="7587544"/>
          <a:ext cx="2880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39233242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02289421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70662941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973173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816586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/>
                        <a:t>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35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047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6826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3181</TotalTime>
  <Words>94</Words>
  <Application>Microsoft Office PowerPoint</Application>
  <PresentationFormat>Personnalisé</PresentationFormat>
  <Paragraphs>94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Light</vt:lpstr>
      <vt:lpstr>Arial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LABLANCHE Patrick</dc:creator>
  <cp:lastModifiedBy>LABLANCHE Patrick</cp:lastModifiedBy>
  <cp:revision>217</cp:revision>
  <dcterms:created xsi:type="dcterms:W3CDTF">2025-04-03T12:57:19Z</dcterms:created>
  <dcterms:modified xsi:type="dcterms:W3CDTF">2025-08-08T16:08:13Z</dcterms:modified>
</cp:coreProperties>
</file>