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②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③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④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F89DE03-5181-7779-C96F-E42A3E811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29" y="1075507"/>
            <a:ext cx="2348865" cy="3687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AEFC3F1-33B5-36C1-0063-DD6FC055A3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448" y="1382529"/>
            <a:ext cx="2462530" cy="307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2FDC8E4-412F-3806-F833-EA72AD3B06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61" y="7326542"/>
            <a:ext cx="2952000" cy="1608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36BFA0D-5C8B-953A-800F-D01DD45E37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6607337"/>
            <a:ext cx="2879725" cy="3047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B5556-B8D9-3F1E-BF07-D5653372C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8083302-D091-1A2B-E843-9F948DD55B89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⑤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97BE0D1-4E3C-B082-7F14-C68C0C844176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⑥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8E5F39F-4F4F-643F-9968-28ECE6F2CC6C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63BEFF-BF09-C835-D72C-7780BF994DB2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ACROCHAISE ⑧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C63C9FA-5F0E-1E17-05FA-4F466C813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2" y="1734221"/>
            <a:ext cx="2952000" cy="2083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FF07BB9-95AC-32E2-DBCE-FB4641B223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13" y="1425310"/>
            <a:ext cx="2988000" cy="2705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4121543-5CC4-50B0-6483-899E6DAC45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52" y="7363018"/>
            <a:ext cx="2952000" cy="1870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7C5EC7C-0F05-06E2-0B5C-D5D19B05F6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713" y="6693367"/>
            <a:ext cx="2952000" cy="3209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6085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3166</TotalTime>
  <Words>16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212</cp:revision>
  <dcterms:created xsi:type="dcterms:W3CDTF">2025-04-03T12:57:19Z</dcterms:created>
  <dcterms:modified xsi:type="dcterms:W3CDTF">2025-08-08T15:55:36Z</dcterms:modified>
</cp:coreProperties>
</file>