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8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6699FF"/>
    <a:srgbClr val="F3C94E"/>
    <a:srgbClr val="EF513B"/>
    <a:srgbClr val="3387B0"/>
    <a:srgbClr val="3DB87E"/>
    <a:srgbClr val="009900"/>
    <a:srgbClr val="A02B93"/>
    <a:srgbClr val="156082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87607" autoAdjust="0"/>
  </p:normalViewPr>
  <p:slideViewPr>
    <p:cSldViewPr snapToGrid="0">
      <p:cViewPr varScale="1">
        <p:scale>
          <a:sx n="55" d="100"/>
          <a:sy n="55" d="100"/>
        </p:scale>
        <p:origin x="3672" y="28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B32E-834D-4BE0-890C-70020A92C9E0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40D9-8AA8-4E70-89F1-0AE79E7DF1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9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440D9-8AA8-4E70-89F1-0AE79E7DF1A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782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1F48AD48-B9C8-CB5C-934D-7F623C2BB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624288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AutoShape 4">
            <a:extLst>
              <a:ext uri="{FF2B5EF4-FFF2-40B4-BE49-F238E27FC236}">
                <a16:creationId xmlns:a16="http://schemas.microsoft.com/office/drawing/2014/main" id="{E16208FF-42E5-4B7F-0034-5D5E2E7FAE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49" y="5701398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B56B9443-71C7-06BF-2EB3-CB0BE065C5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4" y="5737911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E8F866A-5E6D-B80E-8297-F1612AD5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" y="5737911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80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2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899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20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89F08D-5973-164A-9513-3FB8FF97B414}"/>
              </a:ext>
            </a:extLst>
          </p:cNvPr>
          <p:cNvGrpSpPr/>
          <p:nvPr userDrawn="1"/>
        </p:nvGrpSpPr>
        <p:grpSpPr>
          <a:xfrm>
            <a:off x="251612" y="235305"/>
            <a:ext cx="3436276" cy="4492047"/>
            <a:chOff x="362480" y="425192"/>
            <a:chExt cx="4860000" cy="3176114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id="{4E1B60FC-9A1E-6CF3-D7D9-5F199DB5E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866EE059-8B85-8CEF-B08E-C22C07ACC2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C5DDCEC-6F53-FF0C-2682-D3BF306B1B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921CBA1-2734-C3D1-89DC-F93C1F59EA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60E394B-0AC6-27DF-D4DA-5DEDA79BB795}"/>
              </a:ext>
            </a:extLst>
          </p:cNvPr>
          <p:cNvGrpSpPr/>
          <p:nvPr userDrawn="1"/>
        </p:nvGrpSpPr>
        <p:grpSpPr>
          <a:xfrm>
            <a:off x="3871787" y="242753"/>
            <a:ext cx="3436276" cy="4492047"/>
            <a:chOff x="362480" y="425192"/>
            <a:chExt cx="4860000" cy="3176114"/>
          </a:xfrm>
        </p:grpSpPr>
        <p:sp>
          <p:nvSpPr>
            <p:cNvPr id="16" name="AutoShape 2">
              <a:extLst>
                <a:ext uri="{FF2B5EF4-FFF2-40B4-BE49-F238E27FC236}">
                  <a16:creationId xmlns:a16="http://schemas.microsoft.com/office/drawing/2014/main" id="{F37B6F5D-8F9C-9467-7ACE-FACE707809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7" name="Picture 3">
              <a:extLst>
                <a:ext uri="{FF2B5EF4-FFF2-40B4-BE49-F238E27FC236}">
                  <a16:creationId xmlns:a16="http://schemas.microsoft.com/office/drawing/2014/main" id="{C5D0D89E-0386-63A0-24E7-68B5456877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71F3B4A8-E837-6449-F6B6-DDD98F381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9" name="Picture 5">
              <a:extLst>
                <a:ext uri="{FF2B5EF4-FFF2-40B4-BE49-F238E27FC236}">
                  <a16:creationId xmlns:a16="http://schemas.microsoft.com/office/drawing/2014/main" id="{DF7E2FAD-0204-72C4-D786-73EBD06C17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65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1209FC28-EF2E-3C20-1ADE-888C968901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68051A37-5CF0-ACFA-D95D-EF4D287733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7635E26-5246-FB29-BB07-3141F8EA3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9B6CDF00-1BE2-042E-2E82-4A953B5E3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302501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C282AE8-DB71-A545-C1F4-987CF094D7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9355F5C8-95B1-7B79-873E-7A58BF4616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E7CC81A5-DE64-E6F4-692A-18918EAAD1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1310FDB-5B55-4DBD-0168-9687A4410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6B335149-66D9-4486-4021-0D8649C87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" name="AutoShape 4">
            <a:extLst>
              <a:ext uri="{FF2B5EF4-FFF2-40B4-BE49-F238E27FC236}">
                <a16:creationId xmlns:a16="http://schemas.microsoft.com/office/drawing/2014/main" id="{78D8983C-2AC2-0381-BAFA-82873757F4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5717226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624DFA3C-0E54-CBF0-83AE-FFD311E08D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AutoShape 4">
            <a:extLst>
              <a:ext uri="{FF2B5EF4-FFF2-40B4-BE49-F238E27FC236}">
                <a16:creationId xmlns:a16="http://schemas.microsoft.com/office/drawing/2014/main" id="{F6D2D43C-9DB4-BD00-F7A3-C28A4E9D1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5709312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3" name="Picture 6">
            <a:extLst>
              <a:ext uri="{FF2B5EF4-FFF2-40B4-BE49-F238E27FC236}">
                <a16:creationId xmlns:a16="http://schemas.microsoft.com/office/drawing/2014/main" id="{CB6773FE-A0B2-FF80-5966-D3A1063DAB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FEB929E2-171D-E4CD-C76E-1524505A2C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40C70E5B-BBF0-B314-F12E-E3B6FC2A6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D2DE47E-0B87-9C88-243A-9974298485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9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Graphique, art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4DAC6FF-E660-1EAC-75BB-285717815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1"/>
            <a:ext cx="794574" cy="10691813"/>
          </a:xfrm>
          <a:prstGeom prst="rect">
            <a:avLst/>
          </a:prstGeom>
        </p:spPr>
      </p:pic>
      <p:pic>
        <p:nvPicPr>
          <p:cNvPr id="8" name="Image 7" descr="Une image contenant graphisme, Graphique, dessin humoristique, clipart&#10;&#10;Le contenu généré par l’IA peut être incorrect.">
            <a:extLst>
              <a:ext uri="{FF2B5EF4-FFF2-40B4-BE49-F238E27FC236}">
                <a16:creationId xmlns:a16="http://schemas.microsoft.com/office/drawing/2014/main" id="{64138200-ACE1-3544-D57D-1ED6B2F30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12" y="212846"/>
            <a:ext cx="794574" cy="7735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9A1FA93-5D5B-FE95-3330-D95B5631F7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6" y="10130564"/>
            <a:ext cx="2837445" cy="56125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DA0CAC-B2A8-B731-5E24-45F2B4A3072D}"/>
              </a:ext>
            </a:extLst>
          </p:cNvPr>
          <p:cNvSpPr txBox="1"/>
          <p:nvPr userDrawn="1"/>
        </p:nvSpPr>
        <p:spPr>
          <a:xfrm>
            <a:off x="3781673" y="10192014"/>
            <a:ext cx="3778003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43" dirty="0">
                <a:solidFill>
                  <a:schemeClr val="bg1">
                    <a:lumMod val="50000"/>
                  </a:schemeClr>
                </a:solidFill>
              </a:rPr>
              <a:t>Charte d’organisation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136386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8E8441F-395E-FD93-229C-CA2D2CEF3F4A}"/>
              </a:ext>
            </a:extLst>
          </p:cNvPr>
          <p:cNvSpPr txBox="1"/>
          <p:nvPr userDrawn="1"/>
        </p:nvSpPr>
        <p:spPr>
          <a:xfrm>
            <a:off x="469729" y="10030229"/>
            <a:ext cx="3452450" cy="627548"/>
          </a:xfrm>
          <a:prstGeom prst="roundRect">
            <a:avLst/>
          </a:prstGeom>
          <a:noFill/>
          <a:ln>
            <a:solidFill>
              <a:srgbClr val="DCEA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43" b="1" dirty="0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L’</a:t>
            </a:r>
            <a:r>
              <a:rPr lang="fr-FR" sz="1543" b="1" dirty="0" err="1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Usep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n-ea"/>
                <a:cs typeface="+mn-cs"/>
              </a:rPr>
              <a:t>,</a:t>
            </a:r>
            <a:r>
              <a:rPr lang="fr-FR" sz="1543" b="1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j-ea"/>
                <a:cs typeface="+mj-cs"/>
              </a:rPr>
              <a:t> </a:t>
            </a:r>
            <a:r>
              <a:rPr lang="fr-FR" sz="1543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</a:rPr>
              <a:t>le sport scolaire pour bien grandir ensemble !</a:t>
            </a:r>
          </a:p>
        </p:txBody>
      </p:sp>
      <p:pic>
        <p:nvPicPr>
          <p:cNvPr id="8" name="Image 7" descr="Une image contenant Graphique, Police, graphisme, logo&#10;&#10;Le contenu généré par l’IA peut être incorrect.">
            <a:extLst>
              <a:ext uri="{FF2B5EF4-FFF2-40B4-BE49-F238E27FC236}">
                <a16:creationId xmlns:a16="http://schemas.microsoft.com/office/drawing/2014/main" id="{ACA211CF-D4F5-191F-8A45-F43CCBDA3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238" y="346015"/>
            <a:ext cx="902256" cy="13702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46B806C-723F-BBF7-BD22-31D96CF71959}"/>
              </a:ext>
            </a:extLst>
          </p:cNvPr>
          <p:cNvSpPr txBox="1"/>
          <p:nvPr userDrawn="1"/>
        </p:nvSpPr>
        <p:spPr>
          <a:xfrm>
            <a:off x="4359296" y="10081274"/>
            <a:ext cx="3058635" cy="56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543" i="1" dirty="0">
                <a:solidFill>
                  <a:schemeClr val="bg1">
                    <a:lumMod val="50000"/>
                  </a:schemeClr>
                </a:solidFill>
              </a:rPr>
              <a:t>RSA disciplines 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enchaînées au Cycle 2</a:t>
            </a:r>
          </a:p>
        </p:txBody>
      </p:sp>
      <p:pic>
        <p:nvPicPr>
          <p:cNvPr id="10" name="Espace réservé du contenu 4">
            <a:extLst>
              <a:ext uri="{FF2B5EF4-FFF2-40B4-BE49-F238E27FC236}">
                <a16:creationId xmlns:a16="http://schemas.microsoft.com/office/drawing/2014/main" id="{27C2618F-8095-B080-3627-5688EC18A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794007" y="5485202"/>
            <a:ext cx="10046376" cy="2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1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4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3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6" r:id="rId2"/>
    <p:sldLayoutId id="2147483685" r:id="rId3"/>
    <p:sldLayoutId id="2147483686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63" r:id="rId1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025B8EE-127C-E8E6-6EF7-042FC8D2B801}"/>
              </a:ext>
            </a:extLst>
          </p:cNvPr>
          <p:cNvSpPr txBox="1"/>
          <p:nvPr/>
        </p:nvSpPr>
        <p:spPr>
          <a:xfrm>
            <a:off x="457200" y="316523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DÉPLACER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FD9AEE8-31D8-4F9D-6026-6DFDD753C3FC}"/>
              </a:ext>
            </a:extLst>
          </p:cNvPr>
          <p:cNvSpPr txBox="1"/>
          <p:nvPr/>
        </p:nvSpPr>
        <p:spPr>
          <a:xfrm>
            <a:off x="4044951" y="316522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DÉPLACER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②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A66BE9-4C47-A492-9FB2-68A8DB6EEF37}"/>
              </a:ext>
            </a:extLst>
          </p:cNvPr>
          <p:cNvSpPr txBox="1"/>
          <p:nvPr/>
        </p:nvSpPr>
        <p:spPr>
          <a:xfrm>
            <a:off x="457200" y="5717198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DÉPLACER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③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22BD63-6273-E263-7DE9-C3D7557AE13E}"/>
              </a:ext>
            </a:extLst>
          </p:cNvPr>
          <p:cNvSpPr txBox="1"/>
          <p:nvPr/>
        </p:nvSpPr>
        <p:spPr>
          <a:xfrm>
            <a:off x="4044951" y="5717197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DÉPLACER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④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88606ADA-0CAC-146E-2AE2-237DFE7436D5}"/>
              </a:ext>
            </a:extLst>
          </p:cNvPr>
          <p:cNvCxnSpPr/>
          <p:nvPr/>
        </p:nvCxnSpPr>
        <p:spPr>
          <a:xfrm>
            <a:off x="1969477" y="1142022"/>
            <a:ext cx="0" cy="3492000"/>
          </a:xfrm>
          <a:prstGeom prst="line">
            <a:avLst/>
          </a:prstGeom>
          <a:ln w="139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535DBCA7-CFE1-315A-77B6-445CD168A3BE}"/>
              </a:ext>
            </a:extLst>
          </p:cNvPr>
          <p:cNvCxnSpPr/>
          <p:nvPr/>
        </p:nvCxnSpPr>
        <p:spPr>
          <a:xfrm>
            <a:off x="5586047" y="1142022"/>
            <a:ext cx="0" cy="3492000"/>
          </a:xfrm>
          <a:prstGeom prst="line">
            <a:avLst/>
          </a:prstGeom>
          <a:ln w="139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81E41B1E-D8BB-7817-8E93-370C0319F1C9}"/>
              </a:ext>
            </a:extLst>
          </p:cNvPr>
          <p:cNvCxnSpPr/>
          <p:nvPr/>
        </p:nvCxnSpPr>
        <p:spPr>
          <a:xfrm>
            <a:off x="1982177" y="6547337"/>
            <a:ext cx="0" cy="3492000"/>
          </a:xfrm>
          <a:prstGeom prst="line">
            <a:avLst/>
          </a:prstGeom>
          <a:ln w="139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E1BA88A5-967E-4AC9-C721-A007418B6351}"/>
              </a:ext>
            </a:extLst>
          </p:cNvPr>
          <p:cNvCxnSpPr/>
          <p:nvPr/>
        </p:nvCxnSpPr>
        <p:spPr>
          <a:xfrm>
            <a:off x="5598747" y="6547337"/>
            <a:ext cx="0" cy="3492000"/>
          </a:xfrm>
          <a:prstGeom prst="line">
            <a:avLst/>
          </a:prstGeom>
          <a:ln w="139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Image 22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945054F1-9C68-B92E-B7B1-70D7B565AC0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1834477" y="2932025"/>
            <a:ext cx="270000" cy="720000"/>
          </a:xfrm>
          <a:prstGeom prst="rect">
            <a:avLst/>
          </a:prstGeom>
        </p:spPr>
      </p:pic>
      <p:pic>
        <p:nvPicPr>
          <p:cNvPr id="24" name="Image 23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18E33FD8-FA8D-1D33-FA28-B79F616B0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784975">
            <a:off x="1832904" y="3794888"/>
            <a:ext cx="270000" cy="720000"/>
          </a:xfrm>
          <a:prstGeom prst="rect">
            <a:avLst/>
          </a:prstGeom>
        </p:spPr>
      </p:pic>
      <p:pic>
        <p:nvPicPr>
          <p:cNvPr id="15" name="Image 14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85A4EBC1-0CEC-75E5-0080-CA2CCE83CD9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1834477" y="1223420"/>
            <a:ext cx="270000" cy="720000"/>
          </a:xfrm>
          <a:prstGeom prst="rect">
            <a:avLst/>
          </a:prstGeom>
        </p:spPr>
      </p:pic>
      <p:pic>
        <p:nvPicPr>
          <p:cNvPr id="16" name="Image 15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2A9CE7C9-6B5C-2A24-7527-2F3E58CB6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784975">
            <a:off x="1832904" y="2086283"/>
            <a:ext cx="270000" cy="720000"/>
          </a:xfrm>
          <a:prstGeom prst="rect">
            <a:avLst/>
          </a:prstGeom>
        </p:spPr>
      </p:pic>
      <p:pic>
        <p:nvPicPr>
          <p:cNvPr id="25" name="Image 24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0D0D41F9-89CB-6ED0-29DF-E51967AD72A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46141" y="3912848"/>
            <a:ext cx="270000" cy="720000"/>
          </a:xfrm>
          <a:prstGeom prst="rect">
            <a:avLst/>
          </a:prstGeom>
        </p:spPr>
      </p:pic>
      <p:pic>
        <p:nvPicPr>
          <p:cNvPr id="26" name="Image 25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87D18F24-99AD-E3A1-8713-FF83DA81A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84975">
            <a:off x="5179476" y="3913435"/>
            <a:ext cx="270000" cy="720000"/>
          </a:xfrm>
          <a:prstGeom prst="rect">
            <a:avLst/>
          </a:prstGeom>
        </p:spPr>
      </p:pic>
      <p:pic>
        <p:nvPicPr>
          <p:cNvPr id="17" name="Image 16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C0AB354B-D6E4-CC0F-3F7E-8FDD583EDC1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46141" y="2073831"/>
            <a:ext cx="270000" cy="720000"/>
          </a:xfrm>
          <a:prstGeom prst="rect">
            <a:avLst/>
          </a:prstGeom>
        </p:spPr>
      </p:pic>
      <p:pic>
        <p:nvPicPr>
          <p:cNvPr id="18" name="Image 17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F605E6E1-21CE-626E-1171-64CE5ECD1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84975">
            <a:off x="5179476" y="2074418"/>
            <a:ext cx="270000" cy="720000"/>
          </a:xfrm>
          <a:prstGeom prst="rect">
            <a:avLst/>
          </a:prstGeom>
        </p:spPr>
      </p:pic>
      <p:pic>
        <p:nvPicPr>
          <p:cNvPr id="19" name="Image 18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61F6CA2F-8076-20CC-9721-D07D5757A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84975">
            <a:off x="5438712" y="2972394"/>
            <a:ext cx="270000" cy="720000"/>
          </a:xfrm>
          <a:prstGeom prst="rect">
            <a:avLst/>
          </a:prstGeom>
        </p:spPr>
      </p:pic>
      <p:pic>
        <p:nvPicPr>
          <p:cNvPr id="20" name="Image 19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200A8C8A-D8E1-286C-C50C-6D050B0C214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55198" y="1223420"/>
            <a:ext cx="270000" cy="720000"/>
          </a:xfrm>
          <a:prstGeom prst="rect">
            <a:avLst/>
          </a:prstGeom>
        </p:spPr>
      </p:pic>
      <p:pic>
        <p:nvPicPr>
          <p:cNvPr id="21" name="Image 20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3DE31FF2-486F-43A8-E8DA-99E793E7B30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45179" y="8428533"/>
            <a:ext cx="270000" cy="720000"/>
          </a:xfrm>
          <a:prstGeom prst="rect">
            <a:avLst/>
          </a:prstGeom>
        </p:spPr>
      </p:pic>
      <p:pic>
        <p:nvPicPr>
          <p:cNvPr id="22" name="Image 21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61F2F75F-57A6-4E13-97AC-1583BA9DF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84975">
            <a:off x="1843606" y="9124239"/>
            <a:ext cx="270000" cy="720000"/>
          </a:xfrm>
          <a:prstGeom prst="rect">
            <a:avLst/>
          </a:prstGeom>
        </p:spPr>
      </p:pic>
      <p:pic>
        <p:nvPicPr>
          <p:cNvPr id="27" name="Image 26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D538EF50-F8A7-A505-806C-BCC000971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97271">
            <a:off x="5451045" y="9290254"/>
            <a:ext cx="270000" cy="720000"/>
          </a:xfrm>
          <a:prstGeom prst="rect">
            <a:avLst/>
          </a:prstGeom>
        </p:spPr>
      </p:pic>
      <p:pic>
        <p:nvPicPr>
          <p:cNvPr id="28" name="Image 27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867218AE-0D72-D2F5-8430-0D98553FA81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33369" flipH="1">
            <a:off x="5463746" y="8410615"/>
            <a:ext cx="270000" cy="720000"/>
          </a:xfrm>
          <a:prstGeom prst="rect">
            <a:avLst/>
          </a:prstGeom>
        </p:spPr>
      </p:pic>
      <p:pic>
        <p:nvPicPr>
          <p:cNvPr id="29" name="Image 28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016B07F2-6355-9F6C-2867-E56E700B5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97271">
            <a:off x="5489211" y="7593093"/>
            <a:ext cx="270000" cy="720000"/>
          </a:xfrm>
          <a:prstGeom prst="rect">
            <a:avLst/>
          </a:prstGeom>
        </p:spPr>
      </p:pic>
      <p:pic>
        <p:nvPicPr>
          <p:cNvPr id="30" name="Image 29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462D1C8B-B55D-8915-48F6-942E03E0B12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33369" flipH="1">
            <a:off x="5501912" y="6713454"/>
            <a:ext cx="270000" cy="720000"/>
          </a:xfrm>
          <a:prstGeom prst="rect">
            <a:avLst/>
          </a:prstGeom>
        </p:spPr>
      </p:pic>
      <p:pic>
        <p:nvPicPr>
          <p:cNvPr id="31" name="Image 30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289FD72A-FE04-683D-07EF-6F1F74F7F7A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45179" y="7037120"/>
            <a:ext cx="270000" cy="720000"/>
          </a:xfrm>
          <a:prstGeom prst="rect">
            <a:avLst/>
          </a:prstGeom>
        </p:spPr>
      </p:pic>
      <p:pic>
        <p:nvPicPr>
          <p:cNvPr id="32" name="Image 31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797F5BAE-63CD-A0E5-107D-A7DF39E907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84975">
            <a:off x="1843606" y="7732826"/>
            <a:ext cx="270000" cy="720000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F1422F0E-B7BB-38F9-5B71-AD889685DD5F}"/>
              </a:ext>
            </a:extLst>
          </p:cNvPr>
          <p:cNvSpPr txBox="1"/>
          <p:nvPr/>
        </p:nvSpPr>
        <p:spPr>
          <a:xfrm rot="16200000">
            <a:off x="-13921" y="2622204"/>
            <a:ext cx="242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Reculer. </a:t>
            </a:r>
          </a:p>
        </p:txBody>
      </p:sp>
    </p:spTree>
    <p:extLst>
      <p:ext uri="{BB962C8B-B14F-4D97-AF65-F5344CB8AC3E}">
        <p14:creationId xmlns:p14="http://schemas.microsoft.com/office/powerpoint/2010/main" val="357357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004735-048F-3FD8-7DA4-0E0190071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87B09F1-657D-7778-2BFE-32C9198FBF3F}"/>
              </a:ext>
            </a:extLst>
          </p:cNvPr>
          <p:cNvSpPr txBox="1"/>
          <p:nvPr/>
        </p:nvSpPr>
        <p:spPr>
          <a:xfrm>
            <a:off x="457200" y="316523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DÉPLACER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⑤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7AEFF08-0291-1064-FE79-6D607387BC91}"/>
              </a:ext>
            </a:extLst>
          </p:cNvPr>
          <p:cNvSpPr txBox="1"/>
          <p:nvPr/>
        </p:nvSpPr>
        <p:spPr>
          <a:xfrm>
            <a:off x="4044951" y="316522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DÉPLACER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⑥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64E56EA-353E-BEE4-1A7A-A026C5CD60D0}"/>
              </a:ext>
            </a:extLst>
          </p:cNvPr>
          <p:cNvSpPr txBox="1"/>
          <p:nvPr/>
        </p:nvSpPr>
        <p:spPr>
          <a:xfrm>
            <a:off x="457200" y="5717198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DÉPLACER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⑦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6651E2E-E827-1E63-E317-89F4EC3C1C67}"/>
              </a:ext>
            </a:extLst>
          </p:cNvPr>
          <p:cNvSpPr txBox="1"/>
          <p:nvPr/>
        </p:nvSpPr>
        <p:spPr>
          <a:xfrm>
            <a:off x="4044951" y="5717197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DÉPLACER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⑧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21290BB4-B16D-E2BC-2CBB-9B49DFF12BF4}"/>
              </a:ext>
            </a:extLst>
          </p:cNvPr>
          <p:cNvCxnSpPr/>
          <p:nvPr/>
        </p:nvCxnSpPr>
        <p:spPr>
          <a:xfrm>
            <a:off x="2020277" y="1154722"/>
            <a:ext cx="0" cy="3492000"/>
          </a:xfrm>
          <a:prstGeom prst="line">
            <a:avLst/>
          </a:prstGeom>
          <a:ln w="139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88E07786-691B-5757-6FD0-9E33830D036D}"/>
              </a:ext>
            </a:extLst>
          </p:cNvPr>
          <p:cNvCxnSpPr/>
          <p:nvPr/>
        </p:nvCxnSpPr>
        <p:spPr>
          <a:xfrm>
            <a:off x="5611447" y="1154722"/>
            <a:ext cx="0" cy="3492000"/>
          </a:xfrm>
          <a:prstGeom prst="line">
            <a:avLst/>
          </a:prstGeom>
          <a:ln w="139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18B3A04-919E-518C-8650-FEB4A94DB10E}"/>
              </a:ext>
            </a:extLst>
          </p:cNvPr>
          <p:cNvCxnSpPr/>
          <p:nvPr/>
        </p:nvCxnSpPr>
        <p:spPr>
          <a:xfrm>
            <a:off x="2007577" y="6572737"/>
            <a:ext cx="0" cy="3492000"/>
          </a:xfrm>
          <a:prstGeom prst="line">
            <a:avLst/>
          </a:prstGeom>
          <a:ln w="139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04D344B7-5E89-987C-CF14-ECA6A5B00260}"/>
              </a:ext>
            </a:extLst>
          </p:cNvPr>
          <p:cNvCxnSpPr/>
          <p:nvPr/>
        </p:nvCxnSpPr>
        <p:spPr>
          <a:xfrm>
            <a:off x="5598747" y="6572737"/>
            <a:ext cx="0" cy="3492000"/>
          </a:xfrm>
          <a:prstGeom prst="line">
            <a:avLst/>
          </a:prstGeom>
          <a:ln w="139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Image 13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FF51119C-F648-336A-185F-C91E31937C8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8397" y="3260447"/>
            <a:ext cx="270000" cy="720000"/>
          </a:xfrm>
          <a:prstGeom prst="rect">
            <a:avLst/>
          </a:prstGeom>
        </p:spPr>
      </p:pic>
      <p:pic>
        <p:nvPicPr>
          <p:cNvPr id="15" name="Image 14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50BB80CD-1416-DF76-7F18-343A757EEB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84975">
            <a:off x="2263731" y="3981034"/>
            <a:ext cx="270000" cy="720000"/>
          </a:xfrm>
          <a:prstGeom prst="rect">
            <a:avLst/>
          </a:prstGeom>
        </p:spPr>
      </p:pic>
      <p:pic>
        <p:nvPicPr>
          <p:cNvPr id="17" name="Image 16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C0F84D5A-DE38-C2C4-7BE6-D5993470E2C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8397" y="1607164"/>
            <a:ext cx="270000" cy="720000"/>
          </a:xfrm>
          <a:prstGeom prst="rect">
            <a:avLst/>
          </a:prstGeom>
        </p:spPr>
      </p:pic>
      <p:pic>
        <p:nvPicPr>
          <p:cNvPr id="18" name="Image 17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E2017C3A-1DD2-B1C5-1D9E-17AF4EA851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84975">
            <a:off x="2263731" y="2327751"/>
            <a:ext cx="270000" cy="720000"/>
          </a:xfrm>
          <a:prstGeom prst="rect">
            <a:avLst/>
          </a:prstGeom>
        </p:spPr>
      </p:pic>
      <p:pic>
        <p:nvPicPr>
          <p:cNvPr id="19" name="Image 18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DDCE5CB1-E1DA-0BAA-A61E-16891FBBEEA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65685" y="2979923"/>
            <a:ext cx="270000" cy="720000"/>
          </a:xfrm>
          <a:prstGeom prst="rect">
            <a:avLst/>
          </a:prstGeom>
        </p:spPr>
      </p:pic>
      <p:pic>
        <p:nvPicPr>
          <p:cNvPr id="20" name="Image 19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FFB36011-0CF2-930F-5AB0-E2FF708E17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84975">
            <a:off x="5464112" y="3842786"/>
            <a:ext cx="270000" cy="720000"/>
          </a:xfrm>
          <a:prstGeom prst="rect">
            <a:avLst/>
          </a:prstGeom>
        </p:spPr>
      </p:pic>
      <p:pic>
        <p:nvPicPr>
          <p:cNvPr id="21" name="Image 20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3F75A640-6DEC-4877-4662-EC750977C30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76447" y="1188487"/>
            <a:ext cx="270000" cy="720000"/>
          </a:xfrm>
          <a:prstGeom prst="rect">
            <a:avLst/>
          </a:prstGeom>
        </p:spPr>
      </p:pic>
      <p:pic>
        <p:nvPicPr>
          <p:cNvPr id="22" name="Image 21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ED68B7E7-A638-03E1-4ADF-5A9D047CC1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84975">
            <a:off x="5474874" y="2051350"/>
            <a:ext cx="270000" cy="720000"/>
          </a:xfrm>
          <a:prstGeom prst="rect">
            <a:avLst/>
          </a:prstGeom>
        </p:spPr>
      </p:pic>
      <p:pic>
        <p:nvPicPr>
          <p:cNvPr id="27" name="Image 26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396EDE64-B57C-DF49-94FF-5EB56D74158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" b="40173"/>
          <a:stretch>
            <a:fillRect/>
          </a:stretch>
        </p:blipFill>
        <p:spPr>
          <a:xfrm rot="10800000" flipH="1" flipV="1">
            <a:off x="1885277" y="8417787"/>
            <a:ext cx="269821" cy="430758"/>
          </a:xfrm>
          <a:prstGeom prst="rect">
            <a:avLst/>
          </a:prstGeom>
        </p:spPr>
      </p:pic>
      <p:pic>
        <p:nvPicPr>
          <p:cNvPr id="28" name="Image 27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FCA25D1D-1210-52A2-7894-5FDB16AB8C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" b="40336"/>
          <a:stretch>
            <a:fillRect/>
          </a:stretch>
        </p:blipFill>
        <p:spPr>
          <a:xfrm rot="10815025" flipV="1">
            <a:off x="1884338" y="9280651"/>
            <a:ext cx="269823" cy="429582"/>
          </a:xfrm>
          <a:prstGeom prst="rect">
            <a:avLst/>
          </a:prstGeom>
        </p:spPr>
      </p:pic>
      <p:pic>
        <p:nvPicPr>
          <p:cNvPr id="29" name="Image 28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8D99BB31-813E-7A50-F0E9-E3E3E234D89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8" b="40173"/>
          <a:stretch>
            <a:fillRect/>
          </a:stretch>
        </p:blipFill>
        <p:spPr>
          <a:xfrm rot="10800000" flipH="1" flipV="1">
            <a:off x="1885277" y="6709182"/>
            <a:ext cx="269980" cy="430758"/>
          </a:xfrm>
          <a:prstGeom prst="rect">
            <a:avLst/>
          </a:prstGeom>
        </p:spPr>
      </p:pic>
      <p:pic>
        <p:nvPicPr>
          <p:cNvPr id="30" name="Image 29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8B5718CC-468E-E514-FA0A-3ADD5C5102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" b="40336"/>
          <a:stretch>
            <a:fillRect/>
          </a:stretch>
        </p:blipFill>
        <p:spPr>
          <a:xfrm rot="10815025" flipV="1">
            <a:off x="1884338" y="7572046"/>
            <a:ext cx="269831" cy="429582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65A9836E-5CF5-E5C5-A71D-835A0BDC5359}"/>
              </a:ext>
            </a:extLst>
          </p:cNvPr>
          <p:cNvSpPr txBox="1"/>
          <p:nvPr/>
        </p:nvSpPr>
        <p:spPr>
          <a:xfrm rot="16200000">
            <a:off x="4295" y="7938247"/>
            <a:ext cx="2631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Sur la pointe des pieds.</a:t>
            </a:r>
          </a:p>
        </p:txBody>
      </p:sp>
      <p:pic>
        <p:nvPicPr>
          <p:cNvPr id="32" name="Image 31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595FB4DF-85BD-0111-4A7F-D744CC39E65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95503" y="8417787"/>
            <a:ext cx="270000" cy="720000"/>
          </a:xfrm>
          <a:prstGeom prst="rect">
            <a:avLst/>
          </a:prstGeom>
        </p:spPr>
      </p:pic>
      <p:pic>
        <p:nvPicPr>
          <p:cNvPr id="33" name="Image 32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E327831D-323A-408A-D30A-3AEC4DDBF1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84975">
            <a:off x="5474876" y="7572045"/>
            <a:ext cx="270000" cy="720000"/>
          </a:xfrm>
          <a:prstGeom prst="rect">
            <a:avLst/>
          </a:prstGeom>
        </p:spPr>
      </p:pic>
      <p:pic>
        <p:nvPicPr>
          <p:cNvPr id="34" name="Image 33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D9853FFE-7712-7518-A2EE-7D26291BB85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75899" y="6807199"/>
            <a:ext cx="270000" cy="720000"/>
          </a:xfrm>
          <a:prstGeom prst="rect">
            <a:avLst/>
          </a:prstGeom>
        </p:spPr>
      </p:pic>
      <p:pic>
        <p:nvPicPr>
          <p:cNvPr id="36" name="Image 35" descr="Une image contenant rouge&#10;&#10;Le contenu généré par l’IA peut être incorrect.">
            <a:extLst>
              <a:ext uri="{FF2B5EF4-FFF2-40B4-BE49-F238E27FC236}">
                <a16:creationId xmlns:a16="http://schemas.microsoft.com/office/drawing/2014/main" id="{DFE5B22F-DEBC-161F-53D6-C597993C38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84975">
            <a:off x="5463748" y="9227146"/>
            <a:ext cx="27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605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3210</TotalTime>
  <Words>38</Words>
  <Application>Microsoft Office PowerPoint</Application>
  <PresentationFormat>Personnalisé</PresentationFormat>
  <Paragraphs>19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Light</vt:lpstr>
      <vt:lpstr>Arial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LABLANCHE Patrick</dc:creator>
  <cp:lastModifiedBy>LABLANCHE Patrick</cp:lastModifiedBy>
  <cp:revision>219</cp:revision>
  <dcterms:created xsi:type="dcterms:W3CDTF">2025-04-03T12:57:19Z</dcterms:created>
  <dcterms:modified xsi:type="dcterms:W3CDTF">2025-08-08T16:10:36Z</dcterms:modified>
</cp:coreProperties>
</file>