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3C94E"/>
    <a:srgbClr val="EF513B"/>
    <a:srgbClr val="3387B0"/>
    <a:srgbClr val="3DB87E"/>
    <a:srgbClr val="009900"/>
    <a:srgbClr val="A02B93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3447" autoAdjust="0"/>
  </p:normalViewPr>
  <p:slideViewPr>
    <p:cSldViewPr snapToGrid="0">
      <p:cViewPr varScale="1">
        <p:scale>
          <a:sx n="64" d="100"/>
          <a:sy n="64" d="100"/>
        </p:scale>
        <p:origin x="3036" y="288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1117306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657" y="310415"/>
            <a:ext cx="1117306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11" y="9936293"/>
            <a:ext cx="6768000" cy="357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1" y="264389"/>
            <a:ext cx="6645600" cy="10163034"/>
          </a:xfrm>
          <a:prstGeom prst="roundRect">
            <a:avLst>
              <a:gd name="adj" fmla="val 5670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0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7" r:id="rId2"/>
    <p:sldLayoutId id="2147483697" r:id="rId3"/>
    <p:sldLayoutId id="2147483685" r:id="rId4"/>
    <p:sldLayoutId id="2147483686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63" r:id="rId1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ABB26FC-E7CB-B171-2150-ED42D1DCF22C}"/>
              </a:ext>
            </a:extLst>
          </p:cNvPr>
          <p:cNvSpPr txBox="1"/>
          <p:nvPr/>
        </p:nvSpPr>
        <p:spPr>
          <a:xfrm>
            <a:off x="1674877" y="587327"/>
            <a:ext cx="4209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uLnTx/>
                <a:uFillTx/>
                <a:latin typeface="Aptos Display" panose="02110004020202020204"/>
                <a:ea typeface="+mj-ea"/>
                <a:cs typeface="+mj-cs"/>
              </a:rPr>
              <a:t>Feuille de scores</a:t>
            </a: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74F1E72-FAE8-BCAE-8D05-F556B7B9E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294068"/>
              </p:ext>
            </p:extLst>
          </p:nvPr>
        </p:nvGraphicFramePr>
        <p:xfrm>
          <a:off x="479388" y="1524987"/>
          <a:ext cx="6600898" cy="8088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898">
                  <a:extLst>
                    <a:ext uri="{9D8B030D-6E8A-4147-A177-3AD203B41FA5}">
                      <a16:colId xmlns:a16="http://schemas.microsoft.com/office/drawing/2014/main" val="67521946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810401320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824175881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97347637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856615298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956913858"/>
                    </a:ext>
                  </a:extLst>
                </a:gridCol>
              </a:tblGrid>
              <a:tr h="513222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ÉPREUVES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Équipe 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①</a:t>
                      </a:r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Équipe 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②</a:t>
                      </a:r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Équipe 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③</a:t>
                      </a:r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56199"/>
                  </a:ext>
                </a:extLst>
              </a:tr>
              <a:tr h="685800">
                <a:tc rowSpan="5">
                  <a:txBody>
                    <a:bodyPr/>
                    <a:lstStyle/>
                    <a:p>
                      <a:pPr algn="ctr"/>
                      <a:r>
                        <a:rPr lang="fr-FR" sz="2400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TEMPS </a:t>
                      </a:r>
                    </a:p>
                    <a:p>
                      <a:pPr algn="ctr"/>
                      <a:r>
                        <a:rPr lang="fr-FR" sz="2400" b="1" kern="1200" dirty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①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800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ÉCLECTIC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 points 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 temps amélioré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 points 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 identique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 point 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 échec.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Temps 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b="1" baseline="300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ère </a:t>
                      </a:r>
                      <a:r>
                        <a:rPr lang="fr-FR" sz="1488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manche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499424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Temps 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b="1" baseline="300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nde</a:t>
                      </a:r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manche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756595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935668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800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DÉFI COOPÉTITIF</a:t>
                      </a:r>
                    </a:p>
                    <a:p>
                      <a:pPr algn="l"/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600" b="1" kern="1200" baseline="30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= 3 points</a:t>
                      </a:r>
                    </a:p>
                    <a:p>
                      <a:pPr algn="l"/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1600" b="1" kern="1200" baseline="30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= 2 points</a:t>
                      </a:r>
                    </a:p>
                    <a:p>
                      <a:pPr algn="l"/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fr-FR" sz="1600" b="1" kern="1200" baseline="30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= 1 point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b="1" baseline="300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ère </a:t>
                      </a:r>
                      <a:r>
                        <a:rPr lang="fr-FR" sz="1488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manche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124613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b="1" baseline="300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nde</a:t>
                      </a:r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manche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090454"/>
                  </a:ext>
                </a:extLst>
              </a:tr>
              <a:tr h="685800">
                <a:tc rowSpan="5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TEMPS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②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kern="12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Permutation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des rôles</a:t>
                      </a:r>
                    </a:p>
                    <a:p>
                      <a:pPr algn="ctr"/>
                      <a:endParaRPr lang="fr-FR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800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ÉCLECTIC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 points 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 temps amélioré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 points 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 identique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 point 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si échec.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Temps 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b="1" baseline="300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ère </a:t>
                      </a:r>
                      <a:r>
                        <a:rPr lang="fr-FR" sz="1488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manche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426601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ctr"/>
                      <a:endParaRPr lang="fr-FR" sz="1800" b="1" kern="12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Temps 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b="1" baseline="300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nde</a:t>
                      </a:r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manche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516054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655180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l"/>
                      <a:endParaRPr lang="fr-FR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800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DÉFI COOPÉTITIF</a:t>
                      </a:r>
                    </a:p>
                    <a:p>
                      <a:pPr algn="l"/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600" b="1" kern="1200" baseline="30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= 3 points</a:t>
                      </a:r>
                    </a:p>
                    <a:p>
                      <a:pPr algn="l"/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1600" b="1" kern="1200" baseline="30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= 2 points</a:t>
                      </a:r>
                    </a:p>
                    <a:p>
                      <a:pPr algn="l"/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fr-FR" sz="1600" b="1" kern="1200" baseline="30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= 1 point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b="1" baseline="300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ère </a:t>
                      </a:r>
                      <a:r>
                        <a:rPr lang="fr-FR" sz="1488" b="1" kern="12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manche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72645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l"/>
                      <a:endParaRPr lang="fr-FR" sz="16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Score</a:t>
                      </a:r>
                    </a:p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b="1" baseline="300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nde</a:t>
                      </a:r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manche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82787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fr-FR" sz="1800" b="1" kern="12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1" kern="12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SCORE TOTAL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7928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6223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103</Words>
  <Application>Microsoft Office PowerPoint</Application>
  <PresentationFormat>Personnalisé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Aptos Light</vt:lpstr>
      <vt:lpstr>Arial</vt:lpstr>
      <vt:lpstr>Arial Narrow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235</cp:revision>
  <dcterms:created xsi:type="dcterms:W3CDTF">2025-04-03T12:57:19Z</dcterms:created>
  <dcterms:modified xsi:type="dcterms:W3CDTF">2025-08-20T08:23:53Z</dcterms:modified>
</cp:coreProperties>
</file>