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F3C94E"/>
    <a:srgbClr val="EF513B"/>
    <a:srgbClr val="3387B0"/>
    <a:srgbClr val="3DB87E"/>
    <a:srgbClr val="009900"/>
    <a:srgbClr val="A02B93"/>
    <a:srgbClr val="156082"/>
    <a:srgbClr val="FFC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87607" autoAdjust="0"/>
  </p:normalViewPr>
  <p:slideViewPr>
    <p:cSldViewPr snapToGrid="0">
      <p:cViewPr varScale="1">
        <p:scale>
          <a:sx n="55" d="100"/>
          <a:sy n="55" d="100"/>
        </p:scale>
        <p:origin x="3672" y="282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8B32E-834D-4BE0-890C-70020A92C9E0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440D9-8AA8-4E70-89F1-0AE79E7DF1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92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1209FC28-EF2E-3C20-1ADE-888C968901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AutoShape 4">
            <a:extLst>
              <a:ext uri="{FF2B5EF4-FFF2-40B4-BE49-F238E27FC236}">
                <a16:creationId xmlns:a16="http://schemas.microsoft.com/office/drawing/2014/main" id="{68051A37-5CF0-ACFA-D95D-EF4D287733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47635E26-5246-FB29-BB07-3141F8EA3D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AutoShape 4">
            <a:extLst>
              <a:ext uri="{FF2B5EF4-FFF2-40B4-BE49-F238E27FC236}">
                <a16:creationId xmlns:a16="http://schemas.microsoft.com/office/drawing/2014/main" id="{9B6CDF00-1BE2-042E-2E82-4A953B5E36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302501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2C282AE8-DB71-A545-C1F4-987CF094D7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6" name="Picture 3">
            <a:extLst>
              <a:ext uri="{FF2B5EF4-FFF2-40B4-BE49-F238E27FC236}">
                <a16:creationId xmlns:a16="http://schemas.microsoft.com/office/drawing/2014/main" id="{9355F5C8-95B1-7B79-873E-7A58BF4616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E7CC81A5-DE64-E6F4-692A-18918EAAD1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71310FDB-5B55-4DBD-0168-9687A4410A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9" name="Picture 3">
            <a:extLst>
              <a:ext uri="{FF2B5EF4-FFF2-40B4-BE49-F238E27FC236}">
                <a16:creationId xmlns:a16="http://schemas.microsoft.com/office/drawing/2014/main" id="{6B335149-66D9-4486-4021-0D8649C876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0" name="AutoShape 4">
            <a:extLst>
              <a:ext uri="{FF2B5EF4-FFF2-40B4-BE49-F238E27FC236}">
                <a16:creationId xmlns:a16="http://schemas.microsoft.com/office/drawing/2014/main" id="{78D8983C-2AC2-0381-BAFA-82873757F4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5717226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1" name="Picture 6">
            <a:extLst>
              <a:ext uri="{FF2B5EF4-FFF2-40B4-BE49-F238E27FC236}">
                <a16:creationId xmlns:a16="http://schemas.microsoft.com/office/drawing/2014/main" id="{624DFA3C-0E54-CBF0-83AE-FFD311E08D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AutoShape 4">
            <a:extLst>
              <a:ext uri="{FF2B5EF4-FFF2-40B4-BE49-F238E27FC236}">
                <a16:creationId xmlns:a16="http://schemas.microsoft.com/office/drawing/2014/main" id="{F6D2D43C-9DB4-BD00-F7A3-C28A4E9D13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5709312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3" name="Picture 6">
            <a:extLst>
              <a:ext uri="{FF2B5EF4-FFF2-40B4-BE49-F238E27FC236}">
                <a16:creationId xmlns:a16="http://schemas.microsoft.com/office/drawing/2014/main" id="{CB6773FE-A0B2-FF80-5966-D3A1063DAB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4" name="Picture 3">
            <a:extLst>
              <a:ext uri="{FF2B5EF4-FFF2-40B4-BE49-F238E27FC236}">
                <a16:creationId xmlns:a16="http://schemas.microsoft.com/office/drawing/2014/main" id="{FEB929E2-171D-E4CD-C76E-1524505A2C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5" name="Picture 6">
            <a:extLst>
              <a:ext uri="{FF2B5EF4-FFF2-40B4-BE49-F238E27FC236}">
                <a16:creationId xmlns:a16="http://schemas.microsoft.com/office/drawing/2014/main" id="{40C70E5B-BBF0-B314-F12E-E3B6FC2A6D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3D2DE47E-0B87-9C88-243A-9974298485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39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83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725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899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920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7989F08D-5973-164A-9513-3FB8FF97B414}"/>
              </a:ext>
            </a:extLst>
          </p:cNvPr>
          <p:cNvGrpSpPr/>
          <p:nvPr userDrawn="1"/>
        </p:nvGrpSpPr>
        <p:grpSpPr>
          <a:xfrm>
            <a:off x="251612" y="235305"/>
            <a:ext cx="3436276" cy="4492047"/>
            <a:chOff x="362480" y="425192"/>
            <a:chExt cx="4860000" cy="3176114"/>
          </a:xfrm>
        </p:grpSpPr>
        <p:sp>
          <p:nvSpPr>
            <p:cNvPr id="7" name="AutoShape 2">
              <a:extLst>
                <a:ext uri="{FF2B5EF4-FFF2-40B4-BE49-F238E27FC236}">
                  <a16:creationId xmlns:a16="http://schemas.microsoft.com/office/drawing/2014/main" id="{4E1B60FC-9A1E-6CF3-D7D9-5F199DB5E5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027" name="Picture 3">
              <a:extLst>
                <a:ext uri="{FF2B5EF4-FFF2-40B4-BE49-F238E27FC236}">
                  <a16:creationId xmlns:a16="http://schemas.microsoft.com/office/drawing/2014/main" id="{866EE059-8B85-8CEF-B08E-C22C07ACC28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7C5DDCEC-6F53-FF0C-2682-D3BF306B1B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7921CBA1-2734-C3D1-89DC-F93C1F59EAD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60E394B-0AC6-27DF-D4DA-5DEDA79BB795}"/>
              </a:ext>
            </a:extLst>
          </p:cNvPr>
          <p:cNvGrpSpPr/>
          <p:nvPr userDrawn="1"/>
        </p:nvGrpSpPr>
        <p:grpSpPr>
          <a:xfrm>
            <a:off x="3871787" y="242753"/>
            <a:ext cx="3436276" cy="4492047"/>
            <a:chOff x="362480" y="425192"/>
            <a:chExt cx="4860000" cy="3176114"/>
          </a:xfrm>
        </p:grpSpPr>
        <p:sp>
          <p:nvSpPr>
            <p:cNvPr id="16" name="AutoShape 2">
              <a:extLst>
                <a:ext uri="{FF2B5EF4-FFF2-40B4-BE49-F238E27FC236}">
                  <a16:creationId xmlns:a16="http://schemas.microsoft.com/office/drawing/2014/main" id="{F37B6F5D-8F9C-9467-7ACE-FACE707809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7" name="Picture 3">
              <a:extLst>
                <a:ext uri="{FF2B5EF4-FFF2-40B4-BE49-F238E27FC236}">
                  <a16:creationId xmlns:a16="http://schemas.microsoft.com/office/drawing/2014/main" id="{C5D0D89E-0386-63A0-24E7-68B5456877A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8" name="Picture 4">
              <a:extLst>
                <a:ext uri="{FF2B5EF4-FFF2-40B4-BE49-F238E27FC236}">
                  <a16:creationId xmlns:a16="http://schemas.microsoft.com/office/drawing/2014/main" id="{71F3B4A8-E837-6449-F6B6-DDD98F3819A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9" name="Picture 5">
              <a:extLst>
                <a:ext uri="{FF2B5EF4-FFF2-40B4-BE49-F238E27FC236}">
                  <a16:creationId xmlns:a16="http://schemas.microsoft.com/office/drawing/2014/main" id="{DF7E2FAD-0204-72C4-D786-73EBD06C176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651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FF2B5EF4-FFF2-40B4-BE49-F238E27FC236}">
                <a16:creationId xmlns:a16="http://schemas.microsoft.com/office/drawing/2014/main" id="{1F48AD48-B9C8-CB5C-934D-7F623C2BBA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" y="4624288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8" name="AutoShape 4">
            <a:extLst>
              <a:ext uri="{FF2B5EF4-FFF2-40B4-BE49-F238E27FC236}">
                <a16:creationId xmlns:a16="http://schemas.microsoft.com/office/drawing/2014/main" id="{E16208FF-42E5-4B7F-0034-5D5E2E7FAE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8949" y="5701398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B56B9443-71C7-06BF-2EB3-CB0BE065C5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4" y="5737911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E8F866A-5E6D-B80E-8297-F1612AD568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2" y="5737911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80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201" y="264389"/>
            <a:ext cx="6645600" cy="10163034"/>
          </a:xfrm>
          <a:prstGeom prst="roundRect">
            <a:avLst>
              <a:gd name="adj" fmla="val 5670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00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Graphique, art, illustration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24DAC6FF-E660-1EAC-75BB-285717815A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" y="1"/>
            <a:ext cx="794574" cy="10691813"/>
          </a:xfrm>
          <a:prstGeom prst="rect">
            <a:avLst/>
          </a:prstGeom>
        </p:spPr>
      </p:pic>
      <p:pic>
        <p:nvPicPr>
          <p:cNvPr id="8" name="Image 7" descr="Une image contenant graphisme, Graphique, dessin humoristique, clipart&#10;&#10;Le contenu généré par l’IA peut être incorrect.">
            <a:extLst>
              <a:ext uri="{FF2B5EF4-FFF2-40B4-BE49-F238E27FC236}">
                <a16:creationId xmlns:a16="http://schemas.microsoft.com/office/drawing/2014/main" id="{64138200-ACE1-3544-D57D-1ED6B2F30F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412" y="212846"/>
            <a:ext cx="794574" cy="77354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9A1FA93-5D5B-FE95-3330-D95B5631F7A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76" y="10130564"/>
            <a:ext cx="2837445" cy="56125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3DA0CAC-B2A8-B731-5E24-45F2B4A3072D}"/>
              </a:ext>
            </a:extLst>
          </p:cNvPr>
          <p:cNvSpPr txBox="1"/>
          <p:nvPr userDrawn="1"/>
        </p:nvSpPr>
        <p:spPr>
          <a:xfrm>
            <a:off x="3781673" y="10192014"/>
            <a:ext cx="3778003" cy="32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543" dirty="0">
                <a:solidFill>
                  <a:schemeClr val="bg1">
                    <a:lumMod val="50000"/>
                  </a:schemeClr>
                </a:solidFill>
              </a:rPr>
              <a:t>Charte d’organisation des rencontres</a:t>
            </a:r>
          </a:p>
        </p:txBody>
      </p:sp>
    </p:spTree>
    <p:extLst>
      <p:ext uri="{BB962C8B-B14F-4D97-AF65-F5344CB8AC3E}">
        <p14:creationId xmlns:p14="http://schemas.microsoft.com/office/powerpoint/2010/main" val="136386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8E8441F-395E-FD93-229C-CA2D2CEF3F4A}"/>
              </a:ext>
            </a:extLst>
          </p:cNvPr>
          <p:cNvSpPr txBox="1"/>
          <p:nvPr userDrawn="1"/>
        </p:nvSpPr>
        <p:spPr>
          <a:xfrm>
            <a:off x="469729" y="10030229"/>
            <a:ext cx="3452450" cy="627548"/>
          </a:xfrm>
          <a:prstGeom prst="roundRect">
            <a:avLst/>
          </a:prstGeom>
          <a:noFill/>
          <a:ln>
            <a:solidFill>
              <a:srgbClr val="DCEAF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43" b="1" dirty="0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L’</a:t>
            </a:r>
            <a:r>
              <a:rPr lang="fr-FR" sz="1543" b="1" dirty="0" err="1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Usep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n-ea"/>
                <a:cs typeface="+mn-cs"/>
              </a:rPr>
              <a:t>,</a:t>
            </a:r>
            <a:r>
              <a:rPr lang="fr-FR" sz="1543" b="1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j-ea"/>
                <a:cs typeface="+mj-cs"/>
              </a:rPr>
              <a:t> </a:t>
            </a:r>
            <a:r>
              <a:rPr lang="fr-FR" sz="1543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</a:rPr>
              <a:t>le sport scolaire pour bien grandir ensemble !</a:t>
            </a:r>
          </a:p>
        </p:txBody>
      </p:sp>
      <p:pic>
        <p:nvPicPr>
          <p:cNvPr id="8" name="Image 7" descr="Une image contenant Graphique, Police, graphisme, logo&#10;&#10;Le contenu généré par l’IA peut être incorrect.">
            <a:extLst>
              <a:ext uri="{FF2B5EF4-FFF2-40B4-BE49-F238E27FC236}">
                <a16:creationId xmlns:a16="http://schemas.microsoft.com/office/drawing/2014/main" id="{ACA211CF-D4F5-191F-8A45-F43CCBDA38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238" y="346015"/>
            <a:ext cx="902256" cy="137021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46B806C-723F-BBF7-BD22-31D96CF71959}"/>
              </a:ext>
            </a:extLst>
          </p:cNvPr>
          <p:cNvSpPr txBox="1"/>
          <p:nvPr userDrawn="1"/>
        </p:nvSpPr>
        <p:spPr>
          <a:xfrm>
            <a:off x="4359296" y="10081274"/>
            <a:ext cx="3058635" cy="56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543" i="1" dirty="0">
                <a:solidFill>
                  <a:schemeClr val="bg1">
                    <a:lumMod val="50000"/>
                  </a:schemeClr>
                </a:solidFill>
              </a:rPr>
              <a:t>RSA disciplines 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enchaînées au Cycle 2</a:t>
            </a:r>
          </a:p>
        </p:txBody>
      </p:sp>
      <p:pic>
        <p:nvPicPr>
          <p:cNvPr id="10" name="Espace réservé du contenu 4">
            <a:extLst>
              <a:ext uri="{FF2B5EF4-FFF2-40B4-BE49-F238E27FC236}">
                <a16:creationId xmlns:a16="http://schemas.microsoft.com/office/drawing/2014/main" id="{27C2618F-8095-B080-3627-5688EC18A6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794007" y="5485202"/>
            <a:ext cx="10046376" cy="21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0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91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98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93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143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68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7" r:id="rId2"/>
    <p:sldLayoutId id="2147483697" r:id="rId3"/>
    <p:sldLayoutId id="2147483685" r:id="rId4"/>
    <p:sldLayoutId id="2147483686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63" r:id="rId1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025B8EE-127C-E8E6-6EF7-042FC8D2B801}"/>
              </a:ext>
            </a:extLst>
          </p:cNvPr>
          <p:cNvSpPr txBox="1"/>
          <p:nvPr/>
        </p:nvSpPr>
        <p:spPr>
          <a:xfrm>
            <a:off x="457200" y="316523"/>
            <a:ext cx="662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ÉCHECS</a:t>
            </a:r>
          </a:p>
          <a:p>
            <a:pPr algn="ctr"/>
            <a:r>
              <a:rPr lang="fr-FR" sz="2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① </a:t>
            </a:r>
            <a:r>
              <a:rPr lang="fr-FR" sz="2400" i="1" dirty="0">
                <a:solidFill>
                  <a:schemeClr val="bg1">
                    <a:lumMod val="50000"/>
                  </a:schemeClr>
                </a:solidFill>
              </a:rPr>
              <a:t>Placer la pièce demandée </a:t>
            </a:r>
          </a:p>
          <a:p>
            <a:pPr algn="ctr"/>
            <a:r>
              <a:rPr lang="fr-FR" sz="2400" i="1" dirty="0">
                <a:solidFill>
                  <a:schemeClr val="bg1">
                    <a:lumMod val="50000"/>
                  </a:schemeClr>
                </a:solidFill>
              </a:rPr>
              <a:t>dans la case qui convient. </a:t>
            </a:r>
          </a:p>
          <a:p>
            <a:pPr algn="ctr"/>
            <a:r>
              <a:rPr lang="fr-FR" sz="2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② </a:t>
            </a:r>
            <a:r>
              <a:rPr lang="fr-FR" sz="2400" i="1" dirty="0">
                <a:solidFill>
                  <a:schemeClr val="bg1">
                    <a:lumMod val="50000"/>
                  </a:schemeClr>
                </a:solidFill>
              </a:rPr>
              <a:t>Indiquer dans quelle case </a:t>
            </a:r>
          </a:p>
          <a:p>
            <a:pPr algn="ctr"/>
            <a:r>
              <a:rPr lang="fr-FR" sz="2400" i="1" dirty="0">
                <a:solidFill>
                  <a:schemeClr val="bg1">
                    <a:lumMod val="50000"/>
                  </a:schemeClr>
                </a:solidFill>
              </a:rPr>
              <a:t>se trouve la pièce la demandée</a:t>
            </a:r>
          </a:p>
          <a:p>
            <a:pPr algn="ctr"/>
            <a:endParaRPr lang="fr-FR" sz="2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629EB34-E9FB-8C8F-8CA4-A09C2268D8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900" y="2994563"/>
            <a:ext cx="6300000" cy="637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5755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3181</TotalTime>
  <Words>23</Words>
  <Application>Microsoft Office PowerPoint</Application>
  <PresentationFormat>Personnalisé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Light</vt:lpstr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LABLANCHE Patrick</dc:creator>
  <cp:lastModifiedBy>LABLANCHE Patrick</cp:lastModifiedBy>
  <cp:revision>217</cp:revision>
  <dcterms:created xsi:type="dcterms:W3CDTF">2025-04-03T12:57:19Z</dcterms:created>
  <dcterms:modified xsi:type="dcterms:W3CDTF">2025-08-08T15:58:12Z</dcterms:modified>
</cp:coreProperties>
</file>