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3C94E"/>
    <a:srgbClr val="EF513B"/>
    <a:srgbClr val="3387B0"/>
    <a:srgbClr val="3DB87E"/>
    <a:srgbClr val="009900"/>
    <a:srgbClr val="A02B93"/>
    <a:srgbClr val="156082"/>
    <a:srgbClr val="FFC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87607" autoAdjust="0"/>
  </p:normalViewPr>
  <p:slideViewPr>
    <p:cSldViewPr snapToGrid="0">
      <p:cViewPr varScale="1">
        <p:scale>
          <a:sx n="55" d="100"/>
          <a:sy n="55" d="100"/>
        </p:scale>
        <p:origin x="3672" y="28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1209FC28-EF2E-3C20-1ADE-888C96890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8051A37-5CF0-ACFA-D95D-EF4D28773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9B6CDF00-1BE2-042E-2E82-4A953B5E3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302501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C282AE8-DB71-A545-C1F4-987CF094D7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9355F5C8-95B1-7B79-873E-7A58BF4616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7CC81A5-DE64-E6F4-692A-18918EAAD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78D8983C-2AC2-0381-BAFA-82873757F4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5717226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624DFA3C-0E54-CBF0-83AE-FFD311E08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AutoShape 4">
            <a:extLst>
              <a:ext uri="{FF2B5EF4-FFF2-40B4-BE49-F238E27FC236}">
                <a16:creationId xmlns:a16="http://schemas.microsoft.com/office/drawing/2014/main" id="{F6D2D43C-9DB4-BD00-F7A3-C28A4E9D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5709312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CB6773FE-A0B2-FF80-5966-D3A1063DAB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EB929E2-171D-E4CD-C76E-1524505A2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40C70E5B-BBF0-B314-F12E-E3B6FC2A6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D2DE47E-0B87-9C88-243A-9974298485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6" r:id="rId2"/>
    <p:sldLayoutId id="2147483685" r:id="rId3"/>
    <p:sldLayoutId id="2147483686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63" r:id="rId1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025B8EE-127C-E8E6-6EF7-042FC8D2B801}"/>
              </a:ext>
            </a:extLst>
          </p:cNvPr>
          <p:cNvSpPr txBox="1"/>
          <p:nvPr/>
        </p:nvSpPr>
        <p:spPr>
          <a:xfrm>
            <a:off x="457200" y="316523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REBUS ①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FD9AEE8-31D8-4F9D-6026-6DFDD753C3FC}"/>
              </a:ext>
            </a:extLst>
          </p:cNvPr>
          <p:cNvSpPr txBox="1"/>
          <p:nvPr/>
        </p:nvSpPr>
        <p:spPr>
          <a:xfrm>
            <a:off x="4044951" y="316522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REBUS ②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A66BE9-4C47-A492-9FB2-68A8DB6EEF37}"/>
              </a:ext>
            </a:extLst>
          </p:cNvPr>
          <p:cNvSpPr txBox="1"/>
          <p:nvPr/>
        </p:nvSpPr>
        <p:spPr>
          <a:xfrm>
            <a:off x="457200" y="5717198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REBUS ③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22BD63-6273-E263-7DE9-C3D7557AE13E}"/>
              </a:ext>
            </a:extLst>
          </p:cNvPr>
          <p:cNvSpPr txBox="1"/>
          <p:nvPr/>
        </p:nvSpPr>
        <p:spPr>
          <a:xfrm>
            <a:off x="4044951" y="5717197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REBUS ④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SPORT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00DD026D-61EF-FC99-15DF-4EA2668A9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62" y="1488185"/>
            <a:ext cx="2880000" cy="318290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1621005-9C3A-2DED-EF81-60DE9C1FF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713" y="1488185"/>
            <a:ext cx="2880000" cy="318290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50A69ED-4715-F0DA-0D0A-A52CA61B6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962" y="6816323"/>
            <a:ext cx="2880000" cy="318290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6FA49F2-219C-04FD-D2BF-B88A05293D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3090" y="6816322"/>
            <a:ext cx="2880000" cy="318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57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385F46A-6D6B-1812-14EA-FC1EEF0ED909}"/>
              </a:ext>
            </a:extLst>
          </p:cNvPr>
          <p:cNvSpPr txBox="1"/>
          <p:nvPr/>
        </p:nvSpPr>
        <p:spPr>
          <a:xfrm>
            <a:off x="457200" y="316523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REBUS ⑤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PARASPORT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02DA1D6-8D12-1867-5B19-C3AF47208753}"/>
              </a:ext>
            </a:extLst>
          </p:cNvPr>
          <p:cNvSpPr txBox="1"/>
          <p:nvPr/>
        </p:nvSpPr>
        <p:spPr>
          <a:xfrm>
            <a:off x="4044951" y="316522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REBUS ⑥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PARASPORT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0E97C38-8F79-FA31-376A-4FE0D70C7275}"/>
              </a:ext>
            </a:extLst>
          </p:cNvPr>
          <p:cNvSpPr txBox="1"/>
          <p:nvPr/>
        </p:nvSpPr>
        <p:spPr>
          <a:xfrm>
            <a:off x="457200" y="5717198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REBUS ⑦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PARASPORT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8CFB60A-814F-003C-A3D1-DBC14F611CDE}"/>
              </a:ext>
            </a:extLst>
          </p:cNvPr>
          <p:cNvSpPr txBox="1"/>
          <p:nvPr/>
        </p:nvSpPr>
        <p:spPr>
          <a:xfrm>
            <a:off x="4044951" y="5717197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REBUS ⑧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PARASPORT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60E51FF-350C-3248-9AFD-80743AE31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62" y="1417846"/>
            <a:ext cx="2880000" cy="318290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F53C34F-04A9-E9C1-C746-923E14FDC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714" y="1417846"/>
            <a:ext cx="2880000" cy="3182909"/>
          </a:xfrm>
          <a:prstGeom prst="rect">
            <a:avLst/>
          </a:prstGeom>
        </p:spPr>
      </p:pic>
      <p:grpSp>
        <p:nvGrpSpPr>
          <p:cNvPr id="14" name="Groupe 13">
            <a:extLst>
              <a:ext uri="{FF2B5EF4-FFF2-40B4-BE49-F238E27FC236}">
                <a16:creationId xmlns:a16="http://schemas.microsoft.com/office/drawing/2014/main" id="{276228CB-72D5-4575-EC48-FA243320A7FF}"/>
              </a:ext>
            </a:extLst>
          </p:cNvPr>
          <p:cNvGrpSpPr/>
          <p:nvPr/>
        </p:nvGrpSpPr>
        <p:grpSpPr>
          <a:xfrm>
            <a:off x="545962" y="6697064"/>
            <a:ext cx="2880000" cy="3182909"/>
            <a:chOff x="-5174899" y="3595361"/>
            <a:chExt cx="2880000" cy="3182909"/>
          </a:xfrm>
        </p:grpSpPr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13B5196C-E400-AD40-2AB2-C60758A625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5174899" y="3595361"/>
              <a:ext cx="2880000" cy="3182909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CBF16FC-F86C-F7DB-1D28-CAE41D012DB7}"/>
                </a:ext>
              </a:extLst>
            </p:cNvPr>
            <p:cNvSpPr/>
            <p:nvPr/>
          </p:nvSpPr>
          <p:spPr>
            <a:xfrm>
              <a:off x="-4818185" y="4396154"/>
              <a:ext cx="2162908" cy="15122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" name="Image 9">
            <a:extLst>
              <a:ext uri="{FF2B5EF4-FFF2-40B4-BE49-F238E27FC236}">
                <a16:creationId xmlns:a16="http://schemas.microsoft.com/office/drawing/2014/main" id="{EA61D7DF-64D6-1006-B44C-F882530B5DD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9160" t="29216" r="20715" b="39404"/>
          <a:stretch>
            <a:fillRect/>
          </a:stretch>
        </p:blipFill>
        <p:spPr>
          <a:xfrm>
            <a:off x="580130" y="7444186"/>
            <a:ext cx="2808000" cy="161961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BC638A97-2D18-3CC4-52AD-EAB80B61A4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713" y="6697064"/>
            <a:ext cx="2880000" cy="318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4507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3174</TotalTime>
  <Words>24</Words>
  <Application>Microsoft Office PowerPoint</Application>
  <PresentationFormat>Personnalisé</PresentationFormat>
  <Paragraphs>16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Light</vt:lpstr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216</cp:revision>
  <dcterms:created xsi:type="dcterms:W3CDTF">2025-04-03T12:57:19Z</dcterms:created>
  <dcterms:modified xsi:type="dcterms:W3CDTF">2025-08-08T16:06:15Z</dcterms:modified>
</cp:coreProperties>
</file>