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256" r:id="rId2"/>
    <p:sldId id="258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F3C94E"/>
    <a:srgbClr val="EF513B"/>
    <a:srgbClr val="3387B0"/>
    <a:srgbClr val="3DB87E"/>
    <a:srgbClr val="009900"/>
    <a:srgbClr val="A02B93"/>
    <a:srgbClr val="156082"/>
    <a:srgbClr val="FFC000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85" autoAdjust="0"/>
    <p:restoredTop sz="87607" autoAdjust="0"/>
  </p:normalViewPr>
  <p:slideViewPr>
    <p:cSldViewPr snapToGrid="0">
      <p:cViewPr varScale="1">
        <p:scale>
          <a:sx n="55" d="100"/>
          <a:sy n="55" d="100"/>
        </p:scale>
        <p:origin x="3672" y="282"/>
      </p:cViewPr>
      <p:guideLst/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18B32E-834D-4BE0-890C-70020A92C9E0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440D9-8AA8-4E70-89F1-0AE79E7DF1A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3924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gi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>
            <a:extLst>
              <a:ext uri="{FF2B5EF4-FFF2-40B4-BE49-F238E27FC236}">
                <a16:creationId xmlns:a16="http://schemas.microsoft.com/office/drawing/2014/main" id="{1F48AD48-B9C8-CB5C-934D-7F623C2BBAD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87" y="4624288"/>
            <a:ext cx="658177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8" name="AutoShape 4">
            <a:extLst>
              <a:ext uri="{FF2B5EF4-FFF2-40B4-BE49-F238E27FC236}">
                <a16:creationId xmlns:a16="http://schemas.microsoft.com/office/drawing/2014/main" id="{E16208FF-42E5-4B7F-0034-5D5E2E7FAE4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7199" y="310415"/>
            <a:ext cx="6645275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29" name="Picture 5">
            <a:extLst>
              <a:ext uri="{FF2B5EF4-FFF2-40B4-BE49-F238E27FC236}">
                <a16:creationId xmlns:a16="http://schemas.microsoft.com/office/drawing/2014/main" id="{8EAE277D-7EC2-80DE-EE2F-D7A5E0002EF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0774" y="346928"/>
            <a:ext cx="865188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B8586B54-D21B-046A-4194-554E7E4C76D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" y="346928"/>
            <a:ext cx="8651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1" name="Picture 3">
            <a:extLst>
              <a:ext uri="{FF2B5EF4-FFF2-40B4-BE49-F238E27FC236}">
                <a16:creationId xmlns:a16="http://schemas.microsoft.com/office/drawing/2014/main" id="{82BD10C3-E975-708D-1B1C-898C224EFDC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699" y="10015271"/>
            <a:ext cx="6581775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2" name="AutoShape 4">
            <a:extLst>
              <a:ext uri="{FF2B5EF4-FFF2-40B4-BE49-F238E27FC236}">
                <a16:creationId xmlns:a16="http://schemas.microsoft.com/office/drawing/2014/main" id="{04F90931-616D-D407-D03B-5FCB083CD84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88949" y="5701398"/>
            <a:ext cx="6645275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3" name="Picture 5">
            <a:extLst>
              <a:ext uri="{FF2B5EF4-FFF2-40B4-BE49-F238E27FC236}">
                <a16:creationId xmlns:a16="http://schemas.microsoft.com/office/drawing/2014/main" id="{B56B9443-71C7-06BF-2EB3-CB0BE065C51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2524" y="5737911"/>
            <a:ext cx="865188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4" name="Picture 6">
            <a:extLst>
              <a:ext uri="{FF2B5EF4-FFF2-40B4-BE49-F238E27FC236}">
                <a16:creationId xmlns:a16="http://schemas.microsoft.com/office/drawing/2014/main" id="{0E8F866A-5E6D-B80E-8297-F1612AD5682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62" y="5737911"/>
            <a:ext cx="865187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6804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8725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78993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69200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e 13">
            <a:extLst>
              <a:ext uri="{FF2B5EF4-FFF2-40B4-BE49-F238E27FC236}">
                <a16:creationId xmlns:a16="http://schemas.microsoft.com/office/drawing/2014/main" id="{7989F08D-5973-164A-9513-3FB8FF97B414}"/>
              </a:ext>
            </a:extLst>
          </p:cNvPr>
          <p:cNvGrpSpPr/>
          <p:nvPr userDrawn="1"/>
        </p:nvGrpSpPr>
        <p:grpSpPr>
          <a:xfrm>
            <a:off x="251612" y="235305"/>
            <a:ext cx="3436276" cy="4492047"/>
            <a:chOff x="362480" y="425192"/>
            <a:chExt cx="4860000" cy="3176114"/>
          </a:xfrm>
        </p:grpSpPr>
        <p:sp>
          <p:nvSpPr>
            <p:cNvPr id="7" name="AutoShape 2">
              <a:extLst>
                <a:ext uri="{FF2B5EF4-FFF2-40B4-BE49-F238E27FC236}">
                  <a16:creationId xmlns:a16="http://schemas.microsoft.com/office/drawing/2014/main" id="{4E1B60FC-9A1E-6CF3-D7D9-5F199DB5E58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2480" y="425192"/>
              <a:ext cx="4860000" cy="3176114"/>
            </a:xfrm>
            <a:prstGeom prst="roundRect">
              <a:avLst>
                <a:gd name="adj" fmla="val 4755"/>
              </a:avLst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40318" tIns="40318" rIns="40318" bIns="40318" numCol="1" anchor="t" anchorCtr="0" compatLnSpc="1">
              <a:prstTxWarp prst="textNoShape">
                <a:avLst/>
              </a:prstTxWarp>
            </a:bodyPr>
            <a:lstStyle/>
            <a:p>
              <a:endParaRPr lang="fr-FR" sz="2263" dirty="0"/>
            </a:p>
          </p:txBody>
        </p:sp>
        <p:pic>
          <p:nvPicPr>
            <p:cNvPr id="1027" name="Picture 3">
              <a:extLst>
                <a:ext uri="{FF2B5EF4-FFF2-40B4-BE49-F238E27FC236}">
                  <a16:creationId xmlns:a16="http://schemas.microsoft.com/office/drawing/2014/main" id="{866EE059-8B85-8CEF-B08E-C22C07ACC28C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173" y="465440"/>
              <a:ext cx="512316" cy="388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028" name="Picture 4">
              <a:extLst>
                <a:ext uri="{FF2B5EF4-FFF2-40B4-BE49-F238E27FC236}">
                  <a16:creationId xmlns:a16="http://schemas.microsoft.com/office/drawing/2014/main" id="{7C5DDCEC-6F53-FF0C-2682-D3BF306B1B5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2847" y="465440"/>
              <a:ext cx="512316" cy="388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029" name="Picture 5">
              <a:extLst>
                <a:ext uri="{FF2B5EF4-FFF2-40B4-BE49-F238E27FC236}">
                  <a16:creationId xmlns:a16="http://schemas.microsoft.com/office/drawing/2014/main" id="{7921CBA1-2734-C3D1-89DC-F93C1F59EADD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590" y="3373202"/>
              <a:ext cx="4593779" cy="2281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E60E394B-0AC6-27DF-D4DA-5DEDA79BB795}"/>
              </a:ext>
            </a:extLst>
          </p:cNvPr>
          <p:cNvGrpSpPr/>
          <p:nvPr userDrawn="1"/>
        </p:nvGrpSpPr>
        <p:grpSpPr>
          <a:xfrm>
            <a:off x="3871787" y="242753"/>
            <a:ext cx="3436276" cy="4492047"/>
            <a:chOff x="362480" y="425192"/>
            <a:chExt cx="4860000" cy="3176114"/>
          </a:xfrm>
        </p:grpSpPr>
        <p:sp>
          <p:nvSpPr>
            <p:cNvPr id="16" name="AutoShape 2">
              <a:extLst>
                <a:ext uri="{FF2B5EF4-FFF2-40B4-BE49-F238E27FC236}">
                  <a16:creationId xmlns:a16="http://schemas.microsoft.com/office/drawing/2014/main" id="{F37B6F5D-8F9C-9467-7ACE-FACE707809C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2480" y="425192"/>
              <a:ext cx="4860000" cy="3176114"/>
            </a:xfrm>
            <a:prstGeom prst="roundRect">
              <a:avLst>
                <a:gd name="adj" fmla="val 4755"/>
              </a:avLst>
            </a:prstGeom>
            <a:noFill/>
            <a:ln w="381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40318" tIns="40318" rIns="40318" bIns="40318" numCol="1" anchor="t" anchorCtr="0" compatLnSpc="1">
              <a:prstTxWarp prst="textNoShape">
                <a:avLst/>
              </a:prstTxWarp>
            </a:bodyPr>
            <a:lstStyle/>
            <a:p>
              <a:endParaRPr lang="fr-FR" sz="2263" dirty="0"/>
            </a:p>
          </p:txBody>
        </p:sp>
        <p:pic>
          <p:nvPicPr>
            <p:cNvPr id="17" name="Picture 3">
              <a:extLst>
                <a:ext uri="{FF2B5EF4-FFF2-40B4-BE49-F238E27FC236}">
                  <a16:creationId xmlns:a16="http://schemas.microsoft.com/office/drawing/2014/main" id="{C5D0D89E-0386-63A0-24E7-68B5456877A0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173" y="465440"/>
              <a:ext cx="512316" cy="388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8" name="Picture 4">
              <a:extLst>
                <a:ext uri="{FF2B5EF4-FFF2-40B4-BE49-F238E27FC236}">
                  <a16:creationId xmlns:a16="http://schemas.microsoft.com/office/drawing/2014/main" id="{71F3B4A8-E837-6449-F6B6-DDD98F3819A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2847" y="465440"/>
              <a:ext cx="512316" cy="3884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9" name="Picture 5">
              <a:extLst>
                <a:ext uri="{FF2B5EF4-FFF2-40B4-BE49-F238E27FC236}">
                  <a16:creationId xmlns:a16="http://schemas.microsoft.com/office/drawing/2014/main" id="{DF7E2FAD-0204-72C4-D786-73EBD06C1761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590" y="3373202"/>
              <a:ext cx="4593779" cy="2281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56511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>
            <a:extLst>
              <a:ext uri="{FF2B5EF4-FFF2-40B4-BE49-F238E27FC236}">
                <a16:creationId xmlns:a16="http://schemas.microsoft.com/office/drawing/2014/main" id="{1209FC28-EF2E-3C20-1ADE-888C968901B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431" y="4806205"/>
            <a:ext cx="2916000" cy="154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4" name="AutoShape 4">
            <a:extLst>
              <a:ext uri="{FF2B5EF4-FFF2-40B4-BE49-F238E27FC236}">
                <a16:creationId xmlns:a16="http://schemas.microsoft.com/office/drawing/2014/main" id="{68051A37-5CF0-ACFA-D95D-EF4D287733B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7199" y="310415"/>
            <a:ext cx="3060000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47635E26-5246-FB29-BB07-3141F8EA3D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" y="346928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7" name="AutoShape 4">
            <a:extLst>
              <a:ext uri="{FF2B5EF4-FFF2-40B4-BE49-F238E27FC236}">
                <a16:creationId xmlns:a16="http://schemas.microsoft.com/office/drawing/2014/main" id="{9B6CDF00-1BE2-042E-2E82-4A953B5E361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042477" y="302501"/>
            <a:ext cx="3060000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5" name="Picture 6">
            <a:extLst>
              <a:ext uri="{FF2B5EF4-FFF2-40B4-BE49-F238E27FC236}">
                <a16:creationId xmlns:a16="http://schemas.microsoft.com/office/drawing/2014/main" id="{2C282AE8-DB71-A545-C1F4-987CF094D7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900" y="346928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6" name="Picture 3">
            <a:extLst>
              <a:ext uri="{FF2B5EF4-FFF2-40B4-BE49-F238E27FC236}">
                <a16:creationId xmlns:a16="http://schemas.microsoft.com/office/drawing/2014/main" id="{9355F5C8-95B1-7B79-873E-7A58BF4616A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9494" y="4806205"/>
            <a:ext cx="2916000" cy="154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7" name="Picture 6">
            <a:extLst>
              <a:ext uri="{FF2B5EF4-FFF2-40B4-BE49-F238E27FC236}">
                <a16:creationId xmlns:a16="http://schemas.microsoft.com/office/drawing/2014/main" id="{E7CC81A5-DE64-E6F4-692A-18918EAAD1A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775" y="346928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8" name="Picture 6">
            <a:extLst>
              <a:ext uri="{FF2B5EF4-FFF2-40B4-BE49-F238E27FC236}">
                <a16:creationId xmlns:a16="http://schemas.microsoft.com/office/drawing/2014/main" id="{71310FDB-5B55-4DBD-0168-9687A4410AA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963" y="346928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9" name="Picture 3">
            <a:extLst>
              <a:ext uri="{FF2B5EF4-FFF2-40B4-BE49-F238E27FC236}">
                <a16:creationId xmlns:a16="http://schemas.microsoft.com/office/drawing/2014/main" id="{6B335149-66D9-4486-4021-0D8649C8767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431" y="10213016"/>
            <a:ext cx="2916000" cy="154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0" name="AutoShape 4">
            <a:extLst>
              <a:ext uri="{FF2B5EF4-FFF2-40B4-BE49-F238E27FC236}">
                <a16:creationId xmlns:a16="http://schemas.microsoft.com/office/drawing/2014/main" id="{78D8983C-2AC2-0381-BAFA-82873757F4A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7199" y="5717226"/>
            <a:ext cx="3060000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1" name="Picture 6">
            <a:extLst>
              <a:ext uri="{FF2B5EF4-FFF2-40B4-BE49-F238E27FC236}">
                <a16:creationId xmlns:a16="http://schemas.microsoft.com/office/drawing/2014/main" id="{624DFA3C-0E54-CBF0-83AE-FFD311E08D8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2" y="5753739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2" name="AutoShape 4">
            <a:extLst>
              <a:ext uri="{FF2B5EF4-FFF2-40B4-BE49-F238E27FC236}">
                <a16:creationId xmlns:a16="http://schemas.microsoft.com/office/drawing/2014/main" id="{F6D2D43C-9DB4-BD00-F7A3-C28A4E9D13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042477" y="5709312"/>
            <a:ext cx="3060000" cy="4680000"/>
          </a:xfrm>
          <a:prstGeom prst="roundRect">
            <a:avLst>
              <a:gd name="adj" fmla="val 8134"/>
            </a:avLst>
          </a:prstGeom>
          <a:noFill/>
          <a:ln w="381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3" name="Picture 6">
            <a:extLst>
              <a:ext uri="{FF2B5EF4-FFF2-40B4-BE49-F238E27FC236}">
                <a16:creationId xmlns:a16="http://schemas.microsoft.com/office/drawing/2014/main" id="{CB6773FE-A0B2-FF80-5966-D3A1063DAB2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900" y="5753739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4" name="Picture 3">
            <a:extLst>
              <a:ext uri="{FF2B5EF4-FFF2-40B4-BE49-F238E27FC236}">
                <a16:creationId xmlns:a16="http://schemas.microsoft.com/office/drawing/2014/main" id="{FEB929E2-171D-E4CD-C76E-1524505A2C0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9494" y="10213016"/>
            <a:ext cx="2916000" cy="154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5" name="Picture 6">
            <a:extLst>
              <a:ext uri="{FF2B5EF4-FFF2-40B4-BE49-F238E27FC236}">
                <a16:creationId xmlns:a16="http://schemas.microsoft.com/office/drawing/2014/main" id="{40C70E5B-BBF0-B314-F12E-E3B6FC2A6D8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3775" y="5753739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6" name="Picture 6">
            <a:extLst>
              <a:ext uri="{FF2B5EF4-FFF2-40B4-BE49-F238E27FC236}">
                <a16:creationId xmlns:a16="http://schemas.microsoft.com/office/drawing/2014/main" id="{3D2DE47E-0B87-9C88-243A-9974298485C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963" y="5753739"/>
            <a:ext cx="720000" cy="579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2399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 descr="Une image contenant Graphique, art, illustration, dessin humoristique&#10;&#10;Le contenu généré par l’IA peut être incorrect.">
            <a:extLst>
              <a:ext uri="{FF2B5EF4-FFF2-40B4-BE49-F238E27FC236}">
                <a16:creationId xmlns:a16="http://schemas.microsoft.com/office/drawing/2014/main" id="{24DAC6FF-E660-1EAC-75BB-285717815A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" y="1"/>
            <a:ext cx="794574" cy="10691813"/>
          </a:xfrm>
          <a:prstGeom prst="rect">
            <a:avLst/>
          </a:prstGeom>
        </p:spPr>
      </p:pic>
      <p:pic>
        <p:nvPicPr>
          <p:cNvPr id="8" name="Image 7" descr="Une image contenant graphisme, Graphique, dessin humoristique, clipart&#10;&#10;Le contenu généré par l’IA peut être incorrect.">
            <a:extLst>
              <a:ext uri="{FF2B5EF4-FFF2-40B4-BE49-F238E27FC236}">
                <a16:creationId xmlns:a16="http://schemas.microsoft.com/office/drawing/2014/main" id="{64138200-ACE1-3544-D57D-1ED6B2F30F3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5412" y="212846"/>
            <a:ext cx="794574" cy="773545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09A1FA93-5D5B-FE95-3330-D95B5631F7A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76" y="10130564"/>
            <a:ext cx="2837445" cy="561250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73DA0CAC-B2A8-B731-5E24-45F2B4A3072D}"/>
              </a:ext>
            </a:extLst>
          </p:cNvPr>
          <p:cNvSpPr txBox="1"/>
          <p:nvPr userDrawn="1"/>
        </p:nvSpPr>
        <p:spPr>
          <a:xfrm>
            <a:off x="3781673" y="10192014"/>
            <a:ext cx="3778003" cy="32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543" dirty="0">
                <a:solidFill>
                  <a:schemeClr val="bg1">
                    <a:lumMod val="50000"/>
                  </a:schemeClr>
                </a:solidFill>
              </a:rPr>
              <a:t>Charte d’organisation des rencontres</a:t>
            </a:r>
          </a:p>
        </p:txBody>
      </p:sp>
    </p:spTree>
    <p:extLst>
      <p:ext uri="{BB962C8B-B14F-4D97-AF65-F5344CB8AC3E}">
        <p14:creationId xmlns:p14="http://schemas.microsoft.com/office/powerpoint/2010/main" val="1363867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t>8/8/2025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smtClean="0"/>
              <a:t>‹N°›</a:t>
            </a:fld>
            <a:endParaRPr lang="en-US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8E8441F-395E-FD93-229C-CA2D2CEF3F4A}"/>
              </a:ext>
            </a:extLst>
          </p:cNvPr>
          <p:cNvSpPr txBox="1"/>
          <p:nvPr userDrawn="1"/>
        </p:nvSpPr>
        <p:spPr>
          <a:xfrm>
            <a:off x="469729" y="10030229"/>
            <a:ext cx="3452450" cy="627548"/>
          </a:xfrm>
          <a:prstGeom prst="roundRect">
            <a:avLst/>
          </a:prstGeom>
          <a:noFill/>
          <a:ln>
            <a:solidFill>
              <a:srgbClr val="DCEAF7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543" b="1" dirty="0">
                <a:solidFill>
                  <a:srgbClr val="00B0F0"/>
                </a:solidFill>
                <a:effectLst>
                  <a:outerShdw blurRad="50800" dist="127000" dir="2700000" algn="tl" rotWithShape="0">
                    <a:prstClr val="black">
                      <a:alpha val="13000"/>
                    </a:prstClr>
                  </a:outerShdw>
                </a:effectLst>
                <a:latin typeface="+mj-lt"/>
                <a:ea typeface="+mj-ea"/>
                <a:cs typeface="+mj-cs"/>
              </a:rPr>
              <a:t>L’</a:t>
            </a:r>
            <a:r>
              <a:rPr lang="fr-FR" sz="1543" b="1" dirty="0" err="1">
                <a:solidFill>
                  <a:srgbClr val="00B0F0"/>
                </a:solidFill>
                <a:effectLst>
                  <a:outerShdw blurRad="50800" dist="127000" dir="2700000" algn="tl" rotWithShape="0">
                    <a:prstClr val="black">
                      <a:alpha val="13000"/>
                    </a:prstClr>
                  </a:outerShdw>
                </a:effectLst>
                <a:latin typeface="+mj-lt"/>
                <a:ea typeface="+mj-ea"/>
                <a:cs typeface="+mj-cs"/>
              </a:rPr>
              <a:t>Usep</a:t>
            </a:r>
            <a:r>
              <a:rPr lang="fr-FR" sz="1543" i="1" kern="1200" dirty="0">
                <a:solidFill>
                  <a:schemeClr val="bg1">
                    <a:lumMod val="50000"/>
                  </a:schemeClr>
                </a:solidFill>
                <a:effectLst>
                  <a:outerShdw blurRad="76200" dist="127000" dir="2700000" algn="tl" rotWithShape="0">
                    <a:prstClr val="black">
                      <a:alpha val="24000"/>
                    </a:prstClr>
                  </a:outerShdw>
                </a:effectLst>
                <a:latin typeface="Aptos Light" panose="020B0004020202020204" pitchFamily="34" charset="0"/>
                <a:ea typeface="+mn-ea"/>
                <a:cs typeface="+mn-cs"/>
              </a:rPr>
              <a:t>,</a:t>
            </a:r>
            <a:r>
              <a:rPr lang="fr-FR" sz="1543" b="1" i="1" dirty="0">
                <a:solidFill>
                  <a:schemeClr val="bg1">
                    <a:lumMod val="50000"/>
                  </a:schemeClr>
                </a:solidFill>
                <a:effectLst>
                  <a:outerShdw blurRad="76200" dist="127000" dir="2700000" algn="tl" rotWithShape="0">
                    <a:prstClr val="black">
                      <a:alpha val="24000"/>
                    </a:prstClr>
                  </a:outerShdw>
                </a:effectLst>
                <a:latin typeface="Aptos Light" panose="020B0004020202020204" pitchFamily="34" charset="0"/>
                <a:ea typeface="+mj-ea"/>
                <a:cs typeface="+mj-cs"/>
              </a:rPr>
              <a:t> </a:t>
            </a:r>
            <a:r>
              <a:rPr lang="fr-FR" sz="1543" i="1" dirty="0">
                <a:solidFill>
                  <a:schemeClr val="bg1">
                    <a:lumMod val="50000"/>
                  </a:schemeClr>
                </a:solidFill>
                <a:effectLst>
                  <a:outerShdw blurRad="76200" dist="127000" dir="2700000" algn="tl" rotWithShape="0">
                    <a:prstClr val="black">
                      <a:alpha val="24000"/>
                    </a:prstClr>
                  </a:outerShdw>
                </a:effectLst>
                <a:latin typeface="Aptos Light" panose="020B0004020202020204" pitchFamily="34" charset="0"/>
              </a:rPr>
              <a:t>le sport scolaire pour bien grandir ensemble !</a:t>
            </a:r>
          </a:p>
        </p:txBody>
      </p:sp>
      <p:pic>
        <p:nvPicPr>
          <p:cNvPr id="8" name="Image 7" descr="Une image contenant Graphique, Police, graphisme, logo&#10;&#10;Le contenu généré par l’IA peut être incorrect.">
            <a:extLst>
              <a:ext uri="{FF2B5EF4-FFF2-40B4-BE49-F238E27FC236}">
                <a16:creationId xmlns:a16="http://schemas.microsoft.com/office/drawing/2014/main" id="{ACA211CF-D4F5-191F-8A45-F43CCBDA38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8238" y="346015"/>
            <a:ext cx="902256" cy="1370212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846B806C-723F-BBF7-BD22-31D96CF71959}"/>
              </a:ext>
            </a:extLst>
          </p:cNvPr>
          <p:cNvSpPr txBox="1"/>
          <p:nvPr userDrawn="1"/>
        </p:nvSpPr>
        <p:spPr>
          <a:xfrm>
            <a:off x="4359296" y="10081274"/>
            <a:ext cx="3058635" cy="567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fr-FR" sz="1543" i="1" dirty="0">
                <a:solidFill>
                  <a:schemeClr val="bg1">
                    <a:lumMod val="50000"/>
                  </a:schemeClr>
                </a:solidFill>
              </a:rPr>
              <a:t>RSA disciplines </a:t>
            </a:r>
            <a:r>
              <a:rPr lang="fr-FR" sz="1543" i="1" kern="12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t>enchaînées au Cycle 2</a:t>
            </a:r>
          </a:p>
        </p:txBody>
      </p:sp>
      <p:pic>
        <p:nvPicPr>
          <p:cNvPr id="10" name="Espace réservé du contenu 4">
            <a:extLst>
              <a:ext uri="{FF2B5EF4-FFF2-40B4-BE49-F238E27FC236}">
                <a16:creationId xmlns:a16="http://schemas.microsoft.com/office/drawing/2014/main" id="{27C2618F-8095-B080-3627-5688EC18A68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4794007" y="5485202"/>
            <a:ext cx="10046376" cy="214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000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5913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99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2932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8143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BCAA2A4-A997-434F-90D8-001056A99385}" type="datetimeFigureOut">
              <a:rPr lang="fr-FR" smtClean="0"/>
              <a:t>08/08/2025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5C058EE5-F12B-4326-AEEC-513CBCE975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5832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1680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96" r:id="rId2"/>
    <p:sldLayoutId id="2147483685" r:id="rId3"/>
    <p:sldLayoutId id="2147483686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  <p:sldLayoutId id="2147483663" r:id="rId13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5025B8EE-127C-E8E6-6EF7-042FC8D2B801}"/>
              </a:ext>
            </a:extLst>
          </p:cNvPr>
          <p:cNvSpPr txBox="1"/>
          <p:nvPr/>
        </p:nvSpPr>
        <p:spPr>
          <a:xfrm>
            <a:off x="457200" y="316523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PROJETER ①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FD9AEE8-31D8-4F9D-6026-6DFDD753C3FC}"/>
              </a:ext>
            </a:extLst>
          </p:cNvPr>
          <p:cNvSpPr txBox="1"/>
          <p:nvPr/>
        </p:nvSpPr>
        <p:spPr>
          <a:xfrm>
            <a:off x="4044951" y="302515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PROJETER ②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3A66BE9-4C47-A492-9FB2-68A8DB6EEF37}"/>
              </a:ext>
            </a:extLst>
          </p:cNvPr>
          <p:cNvSpPr txBox="1"/>
          <p:nvPr/>
        </p:nvSpPr>
        <p:spPr>
          <a:xfrm>
            <a:off x="457200" y="5717198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PROJETER ③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C22BD63-6273-E263-7DE9-C3D7557AE13E}"/>
              </a:ext>
            </a:extLst>
          </p:cNvPr>
          <p:cNvSpPr txBox="1"/>
          <p:nvPr/>
        </p:nvSpPr>
        <p:spPr>
          <a:xfrm>
            <a:off x="4044951" y="5717197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PROJETER ④</a:t>
            </a:r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225B28DA-5138-6E14-B23F-C8EF115F2647}"/>
              </a:ext>
            </a:extLst>
          </p:cNvPr>
          <p:cNvGrpSpPr>
            <a:grpSpLocks noChangeAspect="1"/>
          </p:cNvGrpSpPr>
          <p:nvPr/>
        </p:nvGrpSpPr>
        <p:grpSpPr>
          <a:xfrm>
            <a:off x="1036875" y="6771864"/>
            <a:ext cx="1898174" cy="2839245"/>
            <a:chOff x="1285262" y="2567634"/>
            <a:chExt cx="649830" cy="972000"/>
          </a:xfrm>
        </p:grpSpPr>
        <p:pic>
          <p:nvPicPr>
            <p:cNvPr id="14" name="Image 13" descr="Une image contenant cercle, Caractère coloré, rouge, art&#10;&#10;Le contenu généré par l’IA peut être incorrect.">
              <a:extLst>
                <a:ext uri="{FF2B5EF4-FFF2-40B4-BE49-F238E27FC236}">
                  <a16:creationId xmlns:a16="http://schemas.microsoft.com/office/drawing/2014/main" id="{7A58F53C-3841-BACC-9352-6C80DA21D93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5262" y="2832403"/>
              <a:ext cx="201420" cy="130180"/>
            </a:xfrm>
            <a:prstGeom prst="rect">
              <a:avLst/>
            </a:prstGeom>
          </p:spPr>
        </p:pic>
        <p:pic>
          <p:nvPicPr>
            <p:cNvPr id="15" name="Image 14" descr="Une image contenant dessin humoristique, garçon, jouet&#10;&#10;Le contenu généré par l’IA peut être incorrect.">
              <a:extLst>
                <a:ext uri="{FF2B5EF4-FFF2-40B4-BE49-F238E27FC236}">
                  <a16:creationId xmlns:a16="http://schemas.microsoft.com/office/drawing/2014/main" id="{0BEEFBA9-B521-4427-5474-2177BAAFB62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1106" y="2567634"/>
              <a:ext cx="513986" cy="972000"/>
            </a:xfrm>
            <a:prstGeom prst="rect">
              <a:avLst/>
            </a:prstGeom>
          </p:spPr>
        </p:pic>
      </p:grpSp>
      <p:pic>
        <p:nvPicPr>
          <p:cNvPr id="18" name="Image 17">
            <a:extLst>
              <a:ext uri="{FF2B5EF4-FFF2-40B4-BE49-F238E27FC236}">
                <a16:creationId xmlns:a16="http://schemas.microsoft.com/office/drawing/2014/main" id="{C58C9BC8-3713-C749-BFAD-EC4FBB1248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7687" y="1287096"/>
            <a:ext cx="2876550" cy="2962275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9D540CD2-10E0-28BB-E09D-7EE34551AE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49780" y="6588571"/>
            <a:ext cx="1799287" cy="3339062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6A1CDF45-65B1-B2CE-160B-AABB2380A68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75656" y="1531633"/>
            <a:ext cx="2396112" cy="2717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575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004735-048F-3FD8-7DA4-0E0190071F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587B09F1-657D-7778-2BFE-32C9198FBF3F}"/>
              </a:ext>
            </a:extLst>
          </p:cNvPr>
          <p:cNvSpPr txBox="1"/>
          <p:nvPr/>
        </p:nvSpPr>
        <p:spPr>
          <a:xfrm>
            <a:off x="457200" y="316523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PROJETER ⑤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7AEFF08-0291-1064-FE79-6D607387BC91}"/>
              </a:ext>
            </a:extLst>
          </p:cNvPr>
          <p:cNvSpPr txBox="1"/>
          <p:nvPr/>
        </p:nvSpPr>
        <p:spPr>
          <a:xfrm>
            <a:off x="4044951" y="316522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PROJETER ⑥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64E56EA-353E-BEE4-1A7A-A026C5CD60D0}"/>
              </a:ext>
            </a:extLst>
          </p:cNvPr>
          <p:cNvSpPr txBox="1"/>
          <p:nvPr/>
        </p:nvSpPr>
        <p:spPr>
          <a:xfrm>
            <a:off x="457200" y="5717198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PROJETER ⑦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6651E2E-E827-1E63-E317-89F4EC3C1C67}"/>
              </a:ext>
            </a:extLst>
          </p:cNvPr>
          <p:cNvSpPr txBox="1"/>
          <p:nvPr/>
        </p:nvSpPr>
        <p:spPr>
          <a:xfrm>
            <a:off x="4044951" y="5717197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PROJETER ⑧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77680A7E-8369-8C70-7783-33958F6E2E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784" y="1383180"/>
            <a:ext cx="2858355" cy="2841341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134E54A6-B847-A6A6-5D1B-F5648C1796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246" y="7060510"/>
            <a:ext cx="2779429" cy="2421842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7F1444B0-612F-38E6-A1F2-C3DECF5F5A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26341" y="1912236"/>
            <a:ext cx="2876550" cy="1783227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2E1927C5-2BCB-EFA2-B69E-8578B90ABAD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99202" y="6582108"/>
            <a:ext cx="2349022" cy="3378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66057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3222</TotalTime>
  <Words>16</Words>
  <Application>Microsoft Office PowerPoint</Application>
  <PresentationFormat>Personnalisé</PresentationFormat>
  <Paragraphs>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Aptos</vt:lpstr>
      <vt:lpstr>Aptos Light</vt:lpstr>
      <vt:lpstr>Arial</vt:lpstr>
      <vt:lpstr>Calibri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LABLANCHE Patrick</dc:creator>
  <cp:lastModifiedBy>LABLANCHE Patrick</cp:lastModifiedBy>
  <cp:revision>219</cp:revision>
  <dcterms:created xsi:type="dcterms:W3CDTF">2025-04-03T12:57:19Z</dcterms:created>
  <dcterms:modified xsi:type="dcterms:W3CDTF">2025-08-08T16:04:33Z</dcterms:modified>
</cp:coreProperties>
</file>