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3C94E"/>
    <a:srgbClr val="EF513B"/>
    <a:srgbClr val="3387B0"/>
    <a:srgbClr val="3DB87E"/>
    <a:srgbClr val="009900"/>
    <a:srgbClr val="A02B93"/>
    <a:srgbClr val="156082"/>
    <a:srgbClr val="FFC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87607" autoAdjust="0"/>
  </p:normalViewPr>
  <p:slideViewPr>
    <p:cSldViewPr snapToGrid="0">
      <p:cViewPr varScale="1">
        <p:scale>
          <a:sx n="55" d="100"/>
          <a:sy n="55" d="100"/>
        </p:scale>
        <p:origin x="3672" y="28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B32E-834D-4BE0-890C-70020A92C9E0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40D9-8AA8-4E70-89F1-0AE79E7DF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2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48AD48-B9C8-CB5C-934D-7F623C2BB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4624288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E16208FF-42E5-4B7F-0034-5D5E2E7FAE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EAE277D-7EC2-80DE-EE2F-D7A5E0002E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4" y="346928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586B54-D21B-046A-4194-554E7E4C7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2BD10C3-E975-708D-1B1C-898C224EF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0015271"/>
            <a:ext cx="6581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04F90931-616D-D407-D03B-5FCB083CD8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949" y="5701398"/>
            <a:ext cx="6645275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56B9443-71C7-06BF-2EB3-CB0BE065C5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4" y="5737911"/>
            <a:ext cx="86518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8F866A-5E6D-B80E-8297-F1612AD5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5737911"/>
            <a:ext cx="86518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2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9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2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7989F08D-5973-164A-9513-3FB8FF97B414}"/>
              </a:ext>
            </a:extLst>
          </p:cNvPr>
          <p:cNvGrpSpPr/>
          <p:nvPr userDrawn="1"/>
        </p:nvGrpSpPr>
        <p:grpSpPr>
          <a:xfrm>
            <a:off x="251612" y="235305"/>
            <a:ext cx="3436276" cy="4492047"/>
            <a:chOff x="362480" y="425192"/>
            <a:chExt cx="4860000" cy="3176114"/>
          </a:xfrm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4E1B60FC-9A1E-6CF3-D7D9-5F199DB5E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66EE059-8B85-8CEF-B08E-C22C07ACC2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C5DDCEC-6F53-FF0C-2682-D3BF306B1B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921CBA1-2734-C3D1-89DC-F93C1F59EA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60E394B-0AC6-27DF-D4DA-5DEDA79BB795}"/>
              </a:ext>
            </a:extLst>
          </p:cNvPr>
          <p:cNvGrpSpPr/>
          <p:nvPr userDrawn="1"/>
        </p:nvGrpSpPr>
        <p:grpSpPr>
          <a:xfrm>
            <a:off x="3871787" y="242753"/>
            <a:ext cx="3436276" cy="4492047"/>
            <a:chOff x="362480" y="425192"/>
            <a:chExt cx="4860000" cy="3176114"/>
          </a:xfrm>
        </p:grpSpPr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F37B6F5D-8F9C-9467-7ACE-FACE707809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480" y="425192"/>
              <a:ext cx="4860000" cy="3176114"/>
            </a:xfrm>
            <a:prstGeom prst="roundRect">
              <a:avLst>
                <a:gd name="adj" fmla="val 4755"/>
              </a:avLst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40318" tIns="40318" rIns="40318" bIns="40318" numCol="1" anchor="t" anchorCtr="0" compatLnSpc="1">
              <a:prstTxWarp prst="textNoShape">
                <a:avLst/>
              </a:prstTxWarp>
            </a:bodyPr>
            <a:lstStyle/>
            <a:p>
              <a:endParaRPr lang="fr-FR" sz="2263" dirty="0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C5D0D89E-0386-63A0-24E7-68B5456877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73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71F3B4A8-E837-6449-F6B6-DDD98F3819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847" y="465440"/>
              <a:ext cx="512316" cy="38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DF7E2FAD-0204-72C4-D786-73EBD06C17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90" y="3373202"/>
              <a:ext cx="4593779" cy="228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5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209FC28-EF2E-3C20-1ADE-888C96890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8051A37-5CF0-ACFA-D95D-EF4D287733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310415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635E26-5246-FB29-BB07-3141F8EA3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9B6CDF00-1BE2-042E-2E82-4A953B5E3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302501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C282AE8-DB71-A545-C1F4-987CF094D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355F5C8-95B1-7B79-873E-7A58BF461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4806205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7CC81A5-DE64-E6F4-692A-18918EAAD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1310FDB-5B55-4DBD-0168-9687A4410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346928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6B335149-66D9-4486-4021-0D8649C87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AutoShape 4">
            <a:extLst>
              <a:ext uri="{FF2B5EF4-FFF2-40B4-BE49-F238E27FC236}">
                <a16:creationId xmlns:a16="http://schemas.microsoft.com/office/drawing/2014/main" id="{78D8983C-2AC2-0381-BAFA-82873757F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199" y="5717226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24DFA3C-0E54-CBF0-83AE-FFD311E08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F6D2D43C-9DB4-BD00-F7A3-C28A4E9D13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2477" y="5709312"/>
            <a:ext cx="3060000" cy="4680000"/>
          </a:xfrm>
          <a:prstGeom prst="roundRect">
            <a:avLst>
              <a:gd name="adj" fmla="val 8134"/>
            </a:avLst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CB6773FE-A0B2-FF80-5966-D3A1063DAB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FEB929E2-171D-E4CD-C76E-1524505A2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10213016"/>
            <a:ext cx="2916000" cy="1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40C70E5B-BBF0-B314-F12E-E3B6FC2A6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75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D2DE47E-0B87-9C88-243A-997429848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3" y="5753739"/>
            <a:ext cx="720000" cy="5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9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Graphique, 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4DAC6FF-E660-1EAC-75BB-285717815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" y="1"/>
            <a:ext cx="794574" cy="10691813"/>
          </a:xfrm>
          <a:prstGeom prst="rect">
            <a:avLst/>
          </a:prstGeom>
        </p:spPr>
      </p:pic>
      <p:pic>
        <p:nvPicPr>
          <p:cNvPr id="8" name="Image 7" descr="Une image contenant graphisme, Graphiqu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64138200-ACE1-3544-D57D-1ED6B2F30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2" y="212846"/>
            <a:ext cx="794574" cy="773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A1FA93-5D5B-FE95-3330-D95B5631F7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6" y="10130564"/>
            <a:ext cx="2837445" cy="5612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DA0CAC-B2A8-B731-5E24-45F2B4A3072D}"/>
              </a:ext>
            </a:extLst>
          </p:cNvPr>
          <p:cNvSpPr txBox="1"/>
          <p:nvPr userDrawn="1"/>
        </p:nvSpPr>
        <p:spPr>
          <a:xfrm>
            <a:off x="3781673" y="10192014"/>
            <a:ext cx="37780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543" dirty="0">
                <a:solidFill>
                  <a:schemeClr val="bg1">
                    <a:lumMod val="50000"/>
                  </a:schemeClr>
                </a:solidFill>
              </a:rPr>
              <a:t>Charte d’organisation des rencontres</a:t>
            </a:r>
          </a:p>
        </p:txBody>
      </p:sp>
    </p:spTree>
    <p:extLst>
      <p:ext uri="{BB962C8B-B14F-4D97-AF65-F5344CB8AC3E}">
        <p14:creationId xmlns:p14="http://schemas.microsoft.com/office/powerpoint/2010/main" val="136386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E8441F-395E-FD93-229C-CA2D2CEF3F4A}"/>
              </a:ext>
            </a:extLst>
          </p:cNvPr>
          <p:cNvSpPr txBox="1"/>
          <p:nvPr userDrawn="1"/>
        </p:nvSpPr>
        <p:spPr>
          <a:xfrm>
            <a:off x="469729" y="10030229"/>
            <a:ext cx="3452450" cy="627548"/>
          </a:xfrm>
          <a:prstGeom prst="roundRect">
            <a:avLst/>
          </a:prstGeom>
          <a:noFill/>
          <a:ln>
            <a:solidFill>
              <a:srgbClr val="DCEA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43" b="1" dirty="0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L’</a:t>
            </a:r>
            <a:r>
              <a:rPr lang="fr-FR" sz="1543" b="1" dirty="0" err="1">
                <a:solidFill>
                  <a:srgbClr val="00B0F0"/>
                </a:solidFill>
                <a:effectLst>
                  <a:outerShdw blurRad="50800" dist="127000" dir="2700000" algn="tl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+mj-ea"/>
                <a:cs typeface="+mj-cs"/>
              </a:rPr>
              <a:t>Usep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n-ea"/>
                <a:cs typeface="+mn-cs"/>
              </a:rPr>
              <a:t>,</a:t>
            </a:r>
            <a:r>
              <a:rPr lang="fr-FR" sz="1543" b="1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  <a:ea typeface="+mj-ea"/>
                <a:cs typeface="+mj-cs"/>
              </a:rPr>
              <a:t> </a:t>
            </a:r>
            <a:r>
              <a:rPr lang="fr-FR" sz="1543" i="1" dirty="0">
                <a:solidFill>
                  <a:schemeClr val="bg1">
                    <a:lumMod val="50000"/>
                  </a:schemeClr>
                </a:solidFill>
                <a:effectLst>
                  <a:outerShdw blurRad="76200" dist="127000" dir="2700000" algn="tl" rotWithShape="0">
                    <a:prstClr val="black">
                      <a:alpha val="24000"/>
                    </a:prstClr>
                  </a:outerShdw>
                </a:effectLst>
                <a:latin typeface="Aptos Light" panose="020B0004020202020204" pitchFamily="34" charset="0"/>
              </a:rPr>
              <a:t>le sport scolaire pour bien grandir ensemble !</a:t>
            </a:r>
          </a:p>
        </p:txBody>
      </p:sp>
      <p:pic>
        <p:nvPicPr>
          <p:cNvPr id="8" name="Image 7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ACA211CF-D4F5-191F-8A45-F43CCBDA3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8" y="346015"/>
            <a:ext cx="902256" cy="13702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6B806C-723F-BBF7-BD22-31D96CF71959}"/>
              </a:ext>
            </a:extLst>
          </p:cNvPr>
          <p:cNvSpPr txBox="1"/>
          <p:nvPr userDrawn="1"/>
        </p:nvSpPr>
        <p:spPr>
          <a:xfrm>
            <a:off x="4359296" y="10081274"/>
            <a:ext cx="3058635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543" i="1" dirty="0">
                <a:solidFill>
                  <a:schemeClr val="bg1">
                    <a:lumMod val="50000"/>
                  </a:schemeClr>
                </a:solidFill>
              </a:rPr>
              <a:t>RSA disciplines </a:t>
            </a:r>
            <a:r>
              <a:rPr lang="fr-FR" sz="1543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enchaînées au Cycle 2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7C2618F-8095-B080-3627-5688EC18A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94007" y="5485202"/>
            <a:ext cx="10046376" cy="2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9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3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4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BCAA2A4-A997-434F-90D8-001056A99385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5C058EE5-F12B-4326-AEEC-513CBCE97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3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85" r:id="rId3"/>
    <p:sldLayoutId id="2147483686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63" r:id="rId1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025B8EE-127C-E8E6-6EF7-042FC8D2B801}"/>
              </a:ext>
            </a:extLst>
          </p:cNvPr>
          <p:cNvSpPr txBox="1"/>
          <p:nvPr/>
        </p:nvSpPr>
        <p:spPr>
          <a:xfrm>
            <a:off x="457200" y="316523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D9AEE8-31D8-4F9D-6026-6DFDD753C3FC}"/>
              </a:ext>
            </a:extLst>
          </p:cNvPr>
          <p:cNvSpPr txBox="1"/>
          <p:nvPr/>
        </p:nvSpPr>
        <p:spPr>
          <a:xfrm>
            <a:off x="4044951" y="316522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②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A66BE9-4C47-A492-9FB2-68A8DB6EEF37}"/>
              </a:ext>
            </a:extLst>
          </p:cNvPr>
          <p:cNvSpPr txBox="1"/>
          <p:nvPr/>
        </p:nvSpPr>
        <p:spPr>
          <a:xfrm>
            <a:off x="457200" y="5717198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③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22BD63-6273-E263-7DE9-C3D7557AE13E}"/>
              </a:ext>
            </a:extLst>
          </p:cNvPr>
          <p:cNvSpPr txBox="1"/>
          <p:nvPr/>
        </p:nvSpPr>
        <p:spPr>
          <a:xfrm>
            <a:off x="4044951" y="5717197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④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19F93B-40F7-1066-279D-CB3BF3B7B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90" y="997029"/>
            <a:ext cx="2554143" cy="378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1EBD4-98A3-F881-3365-07E13C1CE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785" y="999012"/>
            <a:ext cx="2556000" cy="37780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50F5DB-B061-B6DE-DB18-624F011D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90" y="6419593"/>
            <a:ext cx="2556000" cy="37725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216E7A-2485-F1D9-9EF9-FC4994539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785" y="6421951"/>
            <a:ext cx="2556000" cy="37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7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A5524-DE7B-B7CC-8682-F7914E72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4C459E4-28C4-2451-30A9-1189E4E0BF55}"/>
              </a:ext>
            </a:extLst>
          </p:cNvPr>
          <p:cNvSpPr txBox="1"/>
          <p:nvPr/>
        </p:nvSpPr>
        <p:spPr>
          <a:xfrm>
            <a:off x="457200" y="316523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⑤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D38E4B-7766-3BA9-2DF2-0D4350E4A1FC}"/>
              </a:ext>
            </a:extLst>
          </p:cNvPr>
          <p:cNvSpPr txBox="1"/>
          <p:nvPr/>
        </p:nvSpPr>
        <p:spPr>
          <a:xfrm>
            <a:off x="4044951" y="316522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⑥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A4B4AB-9B55-41A9-14F4-F695B08A2FA1}"/>
              </a:ext>
            </a:extLst>
          </p:cNvPr>
          <p:cNvSpPr txBox="1"/>
          <p:nvPr/>
        </p:nvSpPr>
        <p:spPr>
          <a:xfrm>
            <a:off x="457200" y="5717198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802D9E-692F-CC98-885F-83776D4A17A4}"/>
              </a:ext>
            </a:extLst>
          </p:cNvPr>
          <p:cNvSpPr txBox="1"/>
          <p:nvPr/>
        </p:nvSpPr>
        <p:spPr>
          <a:xfrm>
            <a:off x="4044951" y="5717197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BREAKING ⑧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5A04C0-81A7-CB80-4078-7941AF49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2" y="1038706"/>
            <a:ext cx="2556000" cy="37646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B7F4EB-BE27-2F39-5109-1C68ECEB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14" y="1038705"/>
            <a:ext cx="2556000" cy="37646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FB98C0-E0B0-2189-D3E9-588E262F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62" y="6419598"/>
            <a:ext cx="2556000" cy="37780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9C545E-683E-E06D-17C3-591D2DF8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515" y="6419598"/>
            <a:ext cx="2556000" cy="37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832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3164</TotalTime>
  <Words>16</Words>
  <Application>Microsoft Office PowerPoint</Application>
  <PresentationFormat>Personnalisé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Light</vt:lpstr>
      <vt:lpstr>Arial</vt:lpstr>
      <vt:lpstr>Calibri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LABLANCHE Patrick</dc:creator>
  <cp:lastModifiedBy>LABLANCHE Patrick</cp:lastModifiedBy>
  <cp:revision>212</cp:revision>
  <dcterms:created xsi:type="dcterms:W3CDTF">2025-04-03T12:57:19Z</dcterms:created>
  <dcterms:modified xsi:type="dcterms:W3CDTF">2025-08-08T15:57:15Z</dcterms:modified>
</cp:coreProperties>
</file>