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6" r:id="rId2"/>
    <p:sldLayoutId id="2147483685" r:id="rId3"/>
    <p:sldLayoutId id="2147483686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63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①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D9AEE8-31D8-4F9D-6026-6DFDD753C3FC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②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A66BE9-4C47-A492-9FB2-68A8DB6EEF37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③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2BD63-6273-E263-7DE9-C3D7557AE13E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④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C4AA5D-4269-EB12-6C2A-97EDA293D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64" y="994709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4E926BDB-4802-5033-4BE2-E00E3596B7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16" y="994708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71048395-0D61-0B0F-878C-1327110B3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64" y="6378470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F42D04BD-2BF0-389F-B084-737E2155F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16" y="6378469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4BC568C2-5FAE-194E-2903-2CC5BF8F0E48}"/>
              </a:ext>
            </a:extLst>
          </p:cNvPr>
          <p:cNvSpPr txBox="1"/>
          <p:nvPr/>
        </p:nvSpPr>
        <p:spPr>
          <a:xfrm>
            <a:off x="434373" y="2083821"/>
            <a:ext cx="30575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COUP DROIT </a:t>
            </a:r>
            <a:r>
              <a:rPr lang="fr-FR" sz="3600" b="1" dirty="0">
                <a:latin typeface="Arial Narrow" panose="020B0606020202030204" pitchFamily="34" charset="0"/>
              </a:rPr>
              <a:t>DEBOUT DANS UN CERCEAU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4F9ADF1-E08F-450F-9EC2-D8C29C1A576E}"/>
              </a:ext>
            </a:extLst>
          </p:cNvPr>
          <p:cNvSpPr txBox="1"/>
          <p:nvPr/>
        </p:nvSpPr>
        <p:spPr>
          <a:xfrm>
            <a:off x="3999932" y="2100734"/>
            <a:ext cx="30575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REVERS</a:t>
            </a:r>
          </a:p>
          <a:p>
            <a:pPr algn="ctr"/>
            <a:r>
              <a:rPr lang="fr-FR" sz="3600" b="1" dirty="0">
                <a:latin typeface="Arial Narrow" panose="020B0606020202030204" pitchFamily="34" charset="0"/>
              </a:rPr>
              <a:t>DEBOUT DANS UN CERCEAU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A6C6D01-A57B-93D6-8AA5-7B9DDB2E337F}"/>
              </a:ext>
            </a:extLst>
          </p:cNvPr>
          <p:cNvSpPr txBox="1"/>
          <p:nvPr/>
        </p:nvSpPr>
        <p:spPr>
          <a:xfrm>
            <a:off x="434373" y="7467581"/>
            <a:ext cx="30575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ALTERNER </a:t>
            </a:r>
            <a:r>
              <a:rPr lang="fr-FR" sz="2400" b="1" dirty="0">
                <a:latin typeface="Arial Narrow" panose="020B0606020202030204" pitchFamily="34" charset="0"/>
              </a:rPr>
              <a:t>COUP DROIT / REVERS  </a:t>
            </a:r>
            <a:r>
              <a:rPr lang="fr-FR" sz="3600" b="1" dirty="0">
                <a:latin typeface="Arial Narrow" panose="020B0606020202030204" pitchFamily="34" charset="0"/>
              </a:rPr>
              <a:t>DEBOUT DANS UN CERCEAU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6AB6F7DA-2343-F690-9BCB-C9A7249EBCAF}"/>
              </a:ext>
            </a:extLst>
          </p:cNvPr>
          <p:cNvSpPr txBox="1"/>
          <p:nvPr/>
        </p:nvSpPr>
        <p:spPr>
          <a:xfrm>
            <a:off x="4044951" y="7744579"/>
            <a:ext cx="305752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ALTERNER </a:t>
            </a:r>
            <a:r>
              <a:rPr lang="fr-FR" sz="2400" b="1" dirty="0">
                <a:latin typeface="Arial Narrow" panose="020B0606020202030204" pitchFamily="34" charset="0"/>
              </a:rPr>
              <a:t>COUP DROIT / REVERS  </a:t>
            </a:r>
            <a:r>
              <a:rPr lang="fr-FR" sz="3600" b="1" dirty="0">
                <a:latin typeface="Arial Narrow" panose="020B0606020202030204" pitchFamily="34" charset="0"/>
              </a:rPr>
              <a:t>ASSIS</a:t>
            </a:r>
          </a:p>
        </p:txBody>
      </p:sp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04735-048F-3FD8-7DA4-0E0190071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87B09F1-657D-7778-2BFE-32C9198FBF3F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⑤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AEFF08-0291-1064-FE79-6D607387BC91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⑥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64E56EA-353E-BEE4-1A7A-A026C5CD60D0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6651E2E-E827-1E63-E317-89F4EC3C1C67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JONGLER ⑧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0B4334CA-53E0-B97F-08B9-C6A3CF952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64" y="994709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70E08DB6-1049-6DC5-836C-688ABBD1A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16" y="994708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58093842-27BC-2DC3-7528-8CCBF596B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264" y="6378470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FFC1625A-6444-C80B-3312-782A8E273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16" y="6378469"/>
            <a:ext cx="1033396" cy="88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B764AA97-4A05-A14C-FC57-73F9A31AF98C}"/>
              </a:ext>
            </a:extLst>
          </p:cNvPr>
          <p:cNvSpPr txBox="1"/>
          <p:nvPr/>
        </p:nvSpPr>
        <p:spPr>
          <a:xfrm>
            <a:off x="457200" y="2012807"/>
            <a:ext cx="305752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COUP DROIT </a:t>
            </a:r>
            <a:r>
              <a:rPr lang="fr-FR" sz="3600" b="1" dirty="0">
                <a:latin typeface="Arial Narrow" panose="020B0606020202030204" pitchFamily="34" charset="0"/>
              </a:rPr>
              <a:t>ASSIS</a:t>
            </a:r>
          </a:p>
          <a:p>
            <a:pPr algn="ctr"/>
            <a:r>
              <a:rPr lang="fr-FR" sz="2400" b="1" dirty="0">
                <a:latin typeface="Arial Narrow" panose="020B0606020202030204" pitchFamily="34" charset="0"/>
              </a:rPr>
              <a:t>Prise japonaise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74381F1-06F3-6011-DAE4-04EA19949C7C}"/>
              </a:ext>
            </a:extLst>
          </p:cNvPr>
          <p:cNvSpPr txBox="1"/>
          <p:nvPr/>
        </p:nvSpPr>
        <p:spPr>
          <a:xfrm>
            <a:off x="3999932" y="2100734"/>
            <a:ext cx="30575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COUP DROIT </a:t>
            </a:r>
            <a:r>
              <a:rPr lang="fr-FR" sz="3600" b="1" dirty="0">
                <a:latin typeface="Arial Narrow" panose="020B0606020202030204" pitchFamily="34" charset="0"/>
              </a:rPr>
              <a:t>MAIN INHABITUELLE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26184912-7E6A-E83F-5EC5-AF96B1A075D3}"/>
              </a:ext>
            </a:extLst>
          </p:cNvPr>
          <p:cNvSpPr txBox="1"/>
          <p:nvPr/>
        </p:nvSpPr>
        <p:spPr>
          <a:xfrm>
            <a:off x="487781" y="8035570"/>
            <a:ext cx="30575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REVERS</a:t>
            </a:r>
          </a:p>
          <a:p>
            <a:pPr algn="ctr"/>
            <a:r>
              <a:rPr lang="fr-FR" sz="3600" b="1" dirty="0">
                <a:latin typeface="Arial Narrow" panose="020B0606020202030204" pitchFamily="34" charset="0"/>
              </a:rPr>
              <a:t>ASSIS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99B3A06-F0BE-BBD3-6C7C-85A2D22D79C5}"/>
              </a:ext>
            </a:extLst>
          </p:cNvPr>
          <p:cNvSpPr txBox="1"/>
          <p:nvPr/>
        </p:nvSpPr>
        <p:spPr>
          <a:xfrm>
            <a:off x="4030513" y="7701463"/>
            <a:ext cx="30575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latin typeface="Arial Narrow" panose="020B0606020202030204" pitchFamily="34" charset="0"/>
              </a:rPr>
              <a:t>REVERS</a:t>
            </a:r>
          </a:p>
          <a:p>
            <a:pPr algn="ctr"/>
            <a:r>
              <a:rPr lang="fr-FR" sz="3600" b="1" dirty="0">
                <a:latin typeface="Arial Narrow" panose="020B0606020202030204" pitchFamily="34" charset="0"/>
              </a:rPr>
              <a:t>MAIN INHABITUELLE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56FFC7C-0596-BFFC-1D62-6F491173D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527381" y="3435048"/>
            <a:ext cx="917162" cy="145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60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3245</TotalTime>
  <Words>56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Light</vt:lpstr>
      <vt:lpstr>Arial</vt:lpstr>
      <vt:lpstr>Arial Narrow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220</cp:revision>
  <dcterms:created xsi:type="dcterms:W3CDTF">2025-04-03T12:57:19Z</dcterms:created>
  <dcterms:modified xsi:type="dcterms:W3CDTF">2025-08-08T16:00:14Z</dcterms:modified>
</cp:coreProperties>
</file>