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7" r:id="rId2"/>
    <p:sldId id="267" r:id="rId3"/>
    <p:sldId id="290" r:id="rId4"/>
    <p:sldId id="292" r:id="rId5"/>
    <p:sldId id="277" r:id="rId6"/>
    <p:sldId id="296" r:id="rId7"/>
    <p:sldId id="305" r:id="rId8"/>
    <p:sldId id="307" r:id="rId9"/>
    <p:sldId id="304" r:id="rId10"/>
    <p:sldId id="306" r:id="rId11"/>
    <p:sldId id="308" r:id="rId12"/>
    <p:sldId id="274" r:id="rId13"/>
    <p:sldId id="269" r:id="rId14"/>
    <p:sldId id="301" r:id="rId15"/>
    <p:sldId id="272" r:id="rId16"/>
    <p:sldId id="273" r:id="rId17"/>
    <p:sldId id="300" r:id="rId18"/>
  </p:sldIdLst>
  <p:sldSz cx="9144000" cy="6858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93FAFE-C385-6836-328B-C89C9FFAD882}" name="LABLANCHE Patrick" initials="PL" userId="S::plablanche@laligue-usep.org::d1ac7cf4-2c3d-4cb4-814a-9bcdb0f8dd9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F9900"/>
    <a:srgbClr val="FFC000"/>
    <a:srgbClr val="6699FF"/>
    <a:srgbClr val="EF513B"/>
    <a:srgbClr val="156082"/>
    <a:srgbClr val="3387B0"/>
    <a:srgbClr val="009900"/>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73487" autoAdjust="0"/>
  </p:normalViewPr>
  <p:slideViewPr>
    <p:cSldViewPr snapToGrid="0">
      <p:cViewPr>
        <p:scale>
          <a:sx n="75" d="100"/>
          <a:sy n="75" d="100"/>
        </p:scale>
        <p:origin x="2814" y="18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F081B-4AD9-4B01-89DF-083A679413A6}"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fr-FR"/>
        </a:p>
      </dgm:t>
    </dgm:pt>
    <dgm:pt modelId="{3781AAD3-F208-4A4A-B45F-1CD228959E9B}">
      <dgm:prSet phldrT="[Texte]" custT="1"/>
      <dgm:spPr>
        <a:noFill/>
        <a:ln w="38100">
          <a:solidFill>
            <a:schemeClr val="accent6">
              <a:lumMod val="50000"/>
            </a:schemeClr>
          </a:solidFill>
        </a:ln>
      </dgm:spPr>
      <dgm:t>
        <a:bodyPr/>
        <a:lstStyle/>
        <a:p>
          <a:r>
            <a:rPr lang="fr-FR" sz="3200" dirty="0">
              <a:solidFill>
                <a:srgbClr val="156082"/>
              </a:solidFill>
            </a:rPr>
            <a:t>EPS</a:t>
          </a:r>
        </a:p>
      </dgm:t>
    </dgm:pt>
    <dgm:pt modelId="{5ADA83A0-1F2D-4989-B200-36FF3BB04B9B}" type="parTrans" cxnId="{97964130-3D56-4E54-A9E9-FFF0339D8809}">
      <dgm:prSet/>
      <dgm:spPr/>
      <dgm:t>
        <a:bodyPr/>
        <a:lstStyle/>
        <a:p>
          <a:endParaRPr lang="fr-FR"/>
        </a:p>
      </dgm:t>
    </dgm:pt>
    <dgm:pt modelId="{9425959B-6E1E-4F6C-93A7-32F9CE43572E}" type="sibTrans" cxnId="{97964130-3D56-4E54-A9E9-FFF0339D8809}">
      <dgm:prSet/>
      <dgm:spPr/>
      <dgm:t>
        <a:bodyPr/>
        <a:lstStyle/>
        <a:p>
          <a:endParaRPr lang="fr-FR"/>
        </a:p>
      </dgm:t>
    </dgm:pt>
    <dgm:pt modelId="{429C3BB6-D46E-4F38-A0FC-B68AC5989A60}">
      <dgm:prSet phldrT="[Texte]" custT="1"/>
      <dgm:spPr>
        <a:noFill/>
        <a:ln w="38100">
          <a:solidFill>
            <a:schemeClr val="accent2"/>
          </a:solidFill>
        </a:ln>
      </dgm:spPr>
      <dgm:t>
        <a:bodyPr/>
        <a:lstStyle/>
        <a:p>
          <a:r>
            <a:rPr lang="fr-FR"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① </a:t>
          </a:r>
        </a:p>
        <a:p>
          <a:r>
            <a:rPr lang="fr-FR"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Produire une performance…</a:t>
          </a:r>
          <a:endParaRPr lang="fr-FR" sz="2000" b="1" dirty="0">
            <a:solidFill>
              <a:schemeClr val="accent2"/>
            </a:solidFill>
          </a:endParaRPr>
        </a:p>
      </dgm:t>
    </dgm:pt>
    <dgm:pt modelId="{1937F102-CAF0-46C1-8160-FF6246F0507D}" type="parTrans" cxnId="{9A23DFE9-220C-4805-887E-EF47BC2C25C7}">
      <dgm:prSet/>
      <dgm:spPr/>
      <dgm:t>
        <a:bodyPr/>
        <a:lstStyle/>
        <a:p>
          <a:endParaRPr lang="fr-FR"/>
        </a:p>
      </dgm:t>
    </dgm:pt>
    <dgm:pt modelId="{8600B2E6-7705-4277-A454-6415A320EC73}" type="sibTrans" cxnId="{9A23DFE9-220C-4805-887E-EF47BC2C25C7}">
      <dgm:prSet/>
      <dgm:spPr/>
      <dgm:t>
        <a:bodyPr/>
        <a:lstStyle/>
        <a:p>
          <a:endParaRPr lang="fr-FR"/>
        </a:p>
      </dgm:t>
    </dgm:pt>
    <dgm:pt modelId="{17535730-43EC-4DD2-A852-6F9A8A9154F9}">
      <dgm:prSet phldrT="[Texte]" custT="1"/>
      <dgm:spPr>
        <a:noFill/>
        <a:ln w="38100" cap="flat" cmpd="sng" algn="ctr">
          <a:solidFill>
            <a:srgbClr val="E97132"/>
          </a:solidFill>
          <a:prstDash val="solid"/>
          <a:miter lim="800000"/>
        </a:ln>
        <a:effectLst/>
      </dgm:spPr>
      <dgm:t>
        <a:bodyPr spcFirstLastPara="0" vert="horz" wrap="square" lIns="12700" tIns="12700" rIns="12700" bIns="12700" numCol="1" spcCol="1270" anchor="ctr" anchorCtr="0"/>
        <a:lstStyle/>
        <a:p>
          <a:r>
            <a:rPr lang="fr-FR"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② </a:t>
          </a:r>
        </a:p>
        <a:p>
          <a:r>
            <a:rPr lang="fr-FR"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Adapter ses déplacement…</a:t>
          </a:r>
          <a:endParaRPr lang="fr-FR" sz="2000" b="1" dirty="0">
            <a:solidFill>
              <a:schemeClr val="accent2"/>
            </a:solidFill>
          </a:endParaRPr>
        </a:p>
      </dgm:t>
    </dgm:pt>
    <dgm:pt modelId="{96AF6C4F-B4DC-4E7D-A731-D2AC0E666122}" type="parTrans" cxnId="{77128191-06CA-451B-8AE0-F71D942B8C8F}">
      <dgm:prSet/>
      <dgm:spPr/>
      <dgm:t>
        <a:bodyPr/>
        <a:lstStyle/>
        <a:p>
          <a:endParaRPr lang="fr-FR"/>
        </a:p>
      </dgm:t>
    </dgm:pt>
    <dgm:pt modelId="{6D94B55E-2260-428B-9683-B53B11A51588}" type="sibTrans" cxnId="{77128191-06CA-451B-8AE0-F71D942B8C8F}">
      <dgm:prSet/>
      <dgm:spPr/>
      <dgm:t>
        <a:bodyPr/>
        <a:lstStyle/>
        <a:p>
          <a:endParaRPr lang="fr-FR"/>
        </a:p>
      </dgm:t>
    </dgm:pt>
    <dgm:pt modelId="{3E0600D1-185C-4FD5-AF5E-E8FFC55B72F6}">
      <dgm:prSet custT="1"/>
      <dgm:spPr>
        <a:noFill/>
        <a:ln>
          <a:solidFill>
            <a:schemeClr val="accent6">
              <a:lumMod val="50000"/>
            </a:schemeClr>
          </a:solidFill>
        </a:ln>
      </dgm:spPr>
      <dgm:t>
        <a:bodyPr/>
        <a:lstStyle/>
        <a:p>
          <a:pPr algn="l"/>
          <a:r>
            <a:rPr lang="fr-FR" sz="1400" dirty="0">
              <a:solidFill>
                <a:srgbClr val="156082"/>
              </a:solidFill>
              <a:latin typeface="Arial Narrow" panose="020B0606020202030204" pitchFamily="34" charset="0"/>
            </a:rPr>
            <a:t>- Courir, sauter, lancer à des intensités et des durées variables dans des contextes adaptés. </a:t>
          </a:r>
        </a:p>
        <a:p>
          <a:pPr algn="l"/>
          <a:r>
            <a:rPr lang="fr-FR" sz="1400" dirty="0">
              <a:solidFill>
                <a:srgbClr val="156082"/>
              </a:solidFill>
              <a:latin typeface="Arial Narrow" panose="020B0606020202030204" pitchFamily="34" charset="0"/>
            </a:rPr>
            <a:t>- Savoir différencier : courir vite et courir longtemps / lancer loin et lancer précis / sauter haut et sauter loin. </a:t>
          </a:r>
        </a:p>
        <a:p>
          <a:pPr algn="l"/>
          <a:r>
            <a:rPr lang="fr-FR" sz="1400" dirty="0">
              <a:solidFill>
                <a:srgbClr val="156082"/>
              </a:solidFill>
              <a:latin typeface="Arial Narrow" panose="020B0606020202030204" pitchFamily="34" charset="0"/>
            </a:rPr>
            <a:t>- Accepter de viser une performance mesurée et de se confronter aux autres. </a:t>
          </a:r>
        </a:p>
        <a:p>
          <a:pPr algn="l"/>
          <a:r>
            <a:rPr lang="fr-FR" sz="1400" dirty="0">
              <a:solidFill>
                <a:srgbClr val="156082"/>
              </a:solidFill>
              <a:latin typeface="Arial Narrow" panose="020B0606020202030204" pitchFamily="34" charset="0"/>
            </a:rPr>
            <a:t>- Remplir quelques rôles spécifiques. </a:t>
          </a:r>
          <a:endParaRPr lang="fr-FR" sz="1400" dirty="0">
            <a:solidFill>
              <a:srgbClr val="156082"/>
            </a:solidFill>
          </a:endParaRPr>
        </a:p>
      </dgm:t>
    </dgm:pt>
    <dgm:pt modelId="{A36805AE-67F7-4372-AB5B-335AD65C8948}" type="parTrans" cxnId="{A173558B-25D7-4BD3-809D-08C5312E8C8F}">
      <dgm:prSet/>
      <dgm:spPr/>
      <dgm:t>
        <a:bodyPr/>
        <a:lstStyle/>
        <a:p>
          <a:endParaRPr lang="fr-FR"/>
        </a:p>
      </dgm:t>
    </dgm:pt>
    <dgm:pt modelId="{7CFFEEEA-2841-4DC5-A47B-F6F235A800F0}" type="sibTrans" cxnId="{A173558B-25D7-4BD3-809D-08C5312E8C8F}">
      <dgm:prSet/>
      <dgm:spPr/>
      <dgm:t>
        <a:bodyPr/>
        <a:lstStyle/>
        <a:p>
          <a:endParaRPr lang="fr-FR"/>
        </a:p>
      </dgm:t>
    </dgm:pt>
    <dgm:pt modelId="{737EBFE3-E874-49FE-8F74-D9FF51D038E2}">
      <dgm:prSet custT="1"/>
      <dgm:spPr>
        <a:noFill/>
        <a:ln w="19050" cap="flat" cmpd="sng" algn="ctr">
          <a:solidFill>
            <a:srgbClr val="4EA72E">
              <a:lumMod val="50000"/>
            </a:srgbClr>
          </a:solidFill>
          <a:prstDash val="solid"/>
          <a:miter lim="800000"/>
        </a:ln>
        <a:effectLst/>
      </dgm:spPr>
      <dgm:t>
        <a:bodyPr spcFirstLastPara="0" vert="horz" wrap="square" lIns="8890" tIns="8890" rIns="8890" bIns="8890" numCol="1" spcCol="1270" anchor="ctr" anchorCtr="0"/>
        <a:lstStyle/>
        <a:p>
          <a:pPr marL="0" lvl="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ea typeface="+mn-ea"/>
              <a:cs typeface="+mn-cs"/>
            </a:rPr>
            <a:t>- Se déplacer dans l’eau sur une quinzaine de mètres sans appui et après un temps d’immersion. </a:t>
          </a:r>
        </a:p>
        <a:p>
          <a:pPr marL="0" lvl="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ea typeface="+mn-ea"/>
              <a:cs typeface="+mn-cs"/>
            </a:rPr>
            <a:t>- Réaliser un parcours en adaptant ses déplacements à un environnement inhabituel. L’espace est aménagé et sécurisé. </a:t>
          </a:r>
        </a:p>
        <a:p>
          <a:pPr marL="0" lvl="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ea typeface="+mn-ea"/>
              <a:cs typeface="+mn-cs"/>
            </a:rPr>
            <a:t>- Respecter les règles de sécurité qui s’appliquent. </a:t>
          </a:r>
        </a:p>
      </dgm:t>
    </dgm:pt>
    <dgm:pt modelId="{DA1D40E1-D7F3-4D0E-B46E-F44EACD00AF4}" type="parTrans" cxnId="{1370A9C3-9874-4C03-97D3-D21930799CC2}">
      <dgm:prSet/>
      <dgm:spPr/>
      <dgm:t>
        <a:bodyPr/>
        <a:lstStyle/>
        <a:p>
          <a:endParaRPr lang="fr-FR"/>
        </a:p>
      </dgm:t>
    </dgm:pt>
    <dgm:pt modelId="{5E551B46-4600-4264-894D-F3FF1733F058}" type="sibTrans" cxnId="{1370A9C3-9874-4C03-97D3-D21930799CC2}">
      <dgm:prSet/>
      <dgm:spPr/>
      <dgm:t>
        <a:bodyPr/>
        <a:lstStyle/>
        <a:p>
          <a:endParaRPr lang="fr-FR"/>
        </a:p>
      </dgm:t>
    </dgm:pt>
    <dgm:pt modelId="{045B8C09-4368-4449-B4F8-6D5254AF63FB}" type="pres">
      <dgm:prSet presAssocID="{96AF081B-4AD9-4B01-89DF-083A679413A6}" presName="diagram" presStyleCnt="0">
        <dgm:presLayoutVars>
          <dgm:chPref val="1"/>
          <dgm:dir/>
          <dgm:animOne val="branch"/>
          <dgm:animLvl val="lvl"/>
          <dgm:resizeHandles val="exact"/>
        </dgm:presLayoutVars>
      </dgm:prSet>
      <dgm:spPr/>
    </dgm:pt>
    <dgm:pt modelId="{860A7DED-3E94-466F-851F-4DA873A5914C}" type="pres">
      <dgm:prSet presAssocID="{3781AAD3-F208-4A4A-B45F-1CD228959E9B}" presName="root1" presStyleCnt="0"/>
      <dgm:spPr/>
    </dgm:pt>
    <dgm:pt modelId="{7B10A710-CD74-4E3F-BCDF-BB02F16404DE}" type="pres">
      <dgm:prSet presAssocID="{3781AAD3-F208-4A4A-B45F-1CD228959E9B}" presName="LevelOneTextNode" presStyleLbl="node0" presStyleIdx="0" presStyleCnt="1" custScaleX="38774">
        <dgm:presLayoutVars>
          <dgm:chPref val="3"/>
        </dgm:presLayoutVars>
      </dgm:prSet>
      <dgm:spPr/>
    </dgm:pt>
    <dgm:pt modelId="{EB7F3C9F-6690-4F4D-A799-3BA22FC04F86}" type="pres">
      <dgm:prSet presAssocID="{3781AAD3-F208-4A4A-B45F-1CD228959E9B}" presName="level2hierChild" presStyleCnt="0"/>
      <dgm:spPr/>
    </dgm:pt>
    <dgm:pt modelId="{1A406D5E-3511-4B1B-B213-12CB529E66D4}" type="pres">
      <dgm:prSet presAssocID="{1937F102-CAF0-46C1-8160-FF6246F0507D}" presName="conn2-1" presStyleLbl="parChTrans1D2" presStyleIdx="0" presStyleCnt="2"/>
      <dgm:spPr/>
    </dgm:pt>
    <dgm:pt modelId="{D5F27292-7983-4900-BA81-73D307C5595E}" type="pres">
      <dgm:prSet presAssocID="{1937F102-CAF0-46C1-8160-FF6246F0507D}" presName="connTx" presStyleLbl="parChTrans1D2" presStyleIdx="0" presStyleCnt="2"/>
      <dgm:spPr/>
    </dgm:pt>
    <dgm:pt modelId="{6AD9A0BB-60B4-4FEF-BC88-877273DDAA04}" type="pres">
      <dgm:prSet presAssocID="{429C3BB6-D46E-4F38-A0FC-B68AC5989A60}" presName="root2" presStyleCnt="0"/>
      <dgm:spPr/>
    </dgm:pt>
    <dgm:pt modelId="{C35A1935-FF06-4FAA-99A5-2F3462EB3B38}" type="pres">
      <dgm:prSet presAssocID="{429C3BB6-D46E-4F38-A0FC-B68AC5989A60}" presName="LevelTwoTextNode" presStyleLbl="node2" presStyleIdx="0" presStyleCnt="2" custScaleX="71718" custScaleY="135834">
        <dgm:presLayoutVars>
          <dgm:chPref val="3"/>
        </dgm:presLayoutVars>
      </dgm:prSet>
      <dgm:spPr/>
    </dgm:pt>
    <dgm:pt modelId="{95BD4058-D353-419F-8BF2-E5BBAC15633A}" type="pres">
      <dgm:prSet presAssocID="{429C3BB6-D46E-4F38-A0FC-B68AC5989A60}" presName="level3hierChild" presStyleCnt="0"/>
      <dgm:spPr/>
    </dgm:pt>
    <dgm:pt modelId="{E0BE2896-7C2F-4016-8AD7-7273992F8EF1}" type="pres">
      <dgm:prSet presAssocID="{A36805AE-67F7-4372-AB5B-335AD65C8948}" presName="conn2-1" presStyleLbl="parChTrans1D3" presStyleIdx="0" presStyleCnt="2"/>
      <dgm:spPr/>
    </dgm:pt>
    <dgm:pt modelId="{A35F51C5-6849-453B-AFD6-4D0114E082CF}" type="pres">
      <dgm:prSet presAssocID="{A36805AE-67F7-4372-AB5B-335AD65C8948}" presName="connTx" presStyleLbl="parChTrans1D3" presStyleIdx="0" presStyleCnt="2"/>
      <dgm:spPr/>
    </dgm:pt>
    <dgm:pt modelId="{A419DA0D-AD0C-4CC3-AC4C-3EF29C370D39}" type="pres">
      <dgm:prSet presAssocID="{3E0600D1-185C-4FD5-AF5E-E8FFC55B72F6}" presName="root2" presStyleCnt="0"/>
      <dgm:spPr/>
    </dgm:pt>
    <dgm:pt modelId="{34868712-ACF4-4796-9D07-B9C68FFA0B49}" type="pres">
      <dgm:prSet presAssocID="{3E0600D1-185C-4FD5-AF5E-E8FFC55B72F6}" presName="LevelTwoTextNode" presStyleLbl="node3" presStyleIdx="0" presStyleCnt="2" custScaleX="169591" custScaleY="169792">
        <dgm:presLayoutVars>
          <dgm:chPref val="3"/>
        </dgm:presLayoutVars>
      </dgm:prSet>
      <dgm:spPr/>
    </dgm:pt>
    <dgm:pt modelId="{4344568C-DDA7-4AE5-B8B0-EB1313EA2558}" type="pres">
      <dgm:prSet presAssocID="{3E0600D1-185C-4FD5-AF5E-E8FFC55B72F6}" presName="level3hierChild" presStyleCnt="0"/>
      <dgm:spPr/>
    </dgm:pt>
    <dgm:pt modelId="{0972F9AA-844C-4FD6-A67B-A765A2877C7E}" type="pres">
      <dgm:prSet presAssocID="{96AF6C4F-B4DC-4E7D-A731-D2AC0E666122}" presName="conn2-1" presStyleLbl="parChTrans1D2" presStyleIdx="1" presStyleCnt="2"/>
      <dgm:spPr/>
    </dgm:pt>
    <dgm:pt modelId="{FCE90AF5-1469-478A-A99C-6E1D0C9583AC}" type="pres">
      <dgm:prSet presAssocID="{96AF6C4F-B4DC-4E7D-A731-D2AC0E666122}" presName="connTx" presStyleLbl="parChTrans1D2" presStyleIdx="1" presStyleCnt="2"/>
      <dgm:spPr/>
    </dgm:pt>
    <dgm:pt modelId="{7F0E321E-35CE-46B1-A61C-6ED0BDD92DB1}" type="pres">
      <dgm:prSet presAssocID="{17535730-43EC-4DD2-A852-6F9A8A9154F9}" presName="root2" presStyleCnt="0"/>
      <dgm:spPr/>
    </dgm:pt>
    <dgm:pt modelId="{536E770D-33BF-45B8-8F5B-0E22FC0E1F4E}" type="pres">
      <dgm:prSet presAssocID="{17535730-43EC-4DD2-A852-6F9A8A9154F9}" presName="LevelTwoTextNode" presStyleLbl="node2" presStyleIdx="1" presStyleCnt="2" custScaleX="71718" custScaleY="135834">
        <dgm:presLayoutVars>
          <dgm:chPref val="3"/>
        </dgm:presLayoutVars>
      </dgm:prSet>
      <dgm:spPr>
        <a:xfrm>
          <a:off x="1675538" y="2671257"/>
          <a:ext cx="1477859" cy="1439847"/>
        </a:xfrm>
        <a:prstGeom prst="roundRect">
          <a:avLst>
            <a:gd name="adj" fmla="val 10000"/>
          </a:avLst>
        </a:prstGeom>
      </dgm:spPr>
    </dgm:pt>
    <dgm:pt modelId="{7ABCF210-F033-4FF3-B0DC-7D6ACD90A3F6}" type="pres">
      <dgm:prSet presAssocID="{17535730-43EC-4DD2-A852-6F9A8A9154F9}" presName="level3hierChild" presStyleCnt="0"/>
      <dgm:spPr/>
    </dgm:pt>
    <dgm:pt modelId="{DB1EA7EC-97F7-459B-92F0-1688D0FC2176}" type="pres">
      <dgm:prSet presAssocID="{DA1D40E1-D7F3-4D0E-B46E-F44EACD00AF4}" presName="conn2-1" presStyleLbl="parChTrans1D3" presStyleIdx="1" presStyleCnt="2"/>
      <dgm:spPr/>
    </dgm:pt>
    <dgm:pt modelId="{18632702-7FAF-45A3-9FB9-174DA75C6A59}" type="pres">
      <dgm:prSet presAssocID="{DA1D40E1-D7F3-4D0E-B46E-F44EACD00AF4}" presName="connTx" presStyleLbl="parChTrans1D3" presStyleIdx="1" presStyleCnt="2"/>
      <dgm:spPr/>
    </dgm:pt>
    <dgm:pt modelId="{41D511D1-50D9-495D-89FF-E9C06DBEB6DC}" type="pres">
      <dgm:prSet presAssocID="{737EBFE3-E874-49FE-8F74-D9FF51D038E2}" presName="root2" presStyleCnt="0"/>
      <dgm:spPr/>
    </dgm:pt>
    <dgm:pt modelId="{44847132-4C3C-4DA3-93B3-614B8DD174D7}" type="pres">
      <dgm:prSet presAssocID="{737EBFE3-E874-49FE-8F74-D9FF51D038E2}" presName="LevelTwoTextNode" presStyleLbl="node3" presStyleIdx="1" presStyleCnt="2" custScaleX="169776" custScaleY="169792">
        <dgm:presLayoutVars>
          <dgm:chPref val="3"/>
        </dgm:presLayoutVars>
      </dgm:prSet>
      <dgm:spPr>
        <a:xfrm>
          <a:off x="4091233" y="2492161"/>
          <a:ext cx="3639216" cy="1819779"/>
        </a:xfrm>
        <a:prstGeom prst="roundRect">
          <a:avLst>
            <a:gd name="adj" fmla="val 10000"/>
          </a:avLst>
        </a:prstGeom>
      </dgm:spPr>
    </dgm:pt>
    <dgm:pt modelId="{F24C7493-E345-46F4-AF4F-A9730CC5478E}" type="pres">
      <dgm:prSet presAssocID="{737EBFE3-E874-49FE-8F74-D9FF51D038E2}" presName="level3hierChild" presStyleCnt="0"/>
      <dgm:spPr/>
    </dgm:pt>
  </dgm:ptLst>
  <dgm:cxnLst>
    <dgm:cxn modelId="{88767D24-C3CC-4940-9D72-A6A480C18F45}" type="presOf" srcId="{DA1D40E1-D7F3-4D0E-B46E-F44EACD00AF4}" destId="{DB1EA7EC-97F7-459B-92F0-1688D0FC2176}" srcOrd="0" destOrd="0" presId="urn:microsoft.com/office/officeart/2005/8/layout/hierarchy2"/>
    <dgm:cxn modelId="{9505762A-4EBB-4487-8875-B5C9615ADECB}" type="presOf" srcId="{429C3BB6-D46E-4F38-A0FC-B68AC5989A60}" destId="{C35A1935-FF06-4FAA-99A5-2F3462EB3B38}" srcOrd="0" destOrd="0" presId="urn:microsoft.com/office/officeart/2005/8/layout/hierarchy2"/>
    <dgm:cxn modelId="{97964130-3D56-4E54-A9E9-FFF0339D8809}" srcId="{96AF081B-4AD9-4B01-89DF-083A679413A6}" destId="{3781AAD3-F208-4A4A-B45F-1CD228959E9B}" srcOrd="0" destOrd="0" parTransId="{5ADA83A0-1F2D-4989-B200-36FF3BB04B9B}" sibTransId="{9425959B-6E1E-4F6C-93A7-32F9CE43572E}"/>
    <dgm:cxn modelId="{75AAB139-9EEB-4980-9CEF-22920F0697B0}" type="presOf" srcId="{737EBFE3-E874-49FE-8F74-D9FF51D038E2}" destId="{44847132-4C3C-4DA3-93B3-614B8DD174D7}" srcOrd="0" destOrd="0" presId="urn:microsoft.com/office/officeart/2005/8/layout/hierarchy2"/>
    <dgm:cxn modelId="{6CF8375E-8E2B-414F-A2A5-C5D4B69C0C81}" type="presOf" srcId="{96AF081B-4AD9-4B01-89DF-083A679413A6}" destId="{045B8C09-4368-4449-B4F8-6D5254AF63FB}" srcOrd="0" destOrd="0" presId="urn:microsoft.com/office/officeart/2005/8/layout/hierarchy2"/>
    <dgm:cxn modelId="{E16B766A-61F0-47B3-8BBD-26156481D770}" type="presOf" srcId="{1937F102-CAF0-46C1-8160-FF6246F0507D}" destId="{1A406D5E-3511-4B1B-B213-12CB529E66D4}" srcOrd="0" destOrd="0" presId="urn:microsoft.com/office/officeart/2005/8/layout/hierarchy2"/>
    <dgm:cxn modelId="{A173558B-25D7-4BD3-809D-08C5312E8C8F}" srcId="{429C3BB6-D46E-4F38-A0FC-B68AC5989A60}" destId="{3E0600D1-185C-4FD5-AF5E-E8FFC55B72F6}" srcOrd="0" destOrd="0" parTransId="{A36805AE-67F7-4372-AB5B-335AD65C8948}" sibTransId="{7CFFEEEA-2841-4DC5-A47B-F6F235A800F0}"/>
    <dgm:cxn modelId="{054AC28C-9B6D-40C4-8D96-4397D28876F1}" type="presOf" srcId="{DA1D40E1-D7F3-4D0E-B46E-F44EACD00AF4}" destId="{18632702-7FAF-45A3-9FB9-174DA75C6A59}" srcOrd="1" destOrd="0" presId="urn:microsoft.com/office/officeart/2005/8/layout/hierarchy2"/>
    <dgm:cxn modelId="{77128191-06CA-451B-8AE0-F71D942B8C8F}" srcId="{3781AAD3-F208-4A4A-B45F-1CD228959E9B}" destId="{17535730-43EC-4DD2-A852-6F9A8A9154F9}" srcOrd="1" destOrd="0" parTransId="{96AF6C4F-B4DC-4E7D-A731-D2AC0E666122}" sibTransId="{6D94B55E-2260-428B-9683-B53B11A51588}"/>
    <dgm:cxn modelId="{D71CAE9D-1C27-4D4F-9F13-135F1B565CEC}" type="presOf" srcId="{96AF6C4F-B4DC-4E7D-A731-D2AC0E666122}" destId="{0972F9AA-844C-4FD6-A67B-A765A2877C7E}" srcOrd="0" destOrd="0" presId="urn:microsoft.com/office/officeart/2005/8/layout/hierarchy2"/>
    <dgm:cxn modelId="{167BCBB6-8A7D-4534-A0E9-528A863E6994}" type="presOf" srcId="{A36805AE-67F7-4372-AB5B-335AD65C8948}" destId="{A35F51C5-6849-453B-AFD6-4D0114E082CF}" srcOrd="1" destOrd="0" presId="urn:microsoft.com/office/officeart/2005/8/layout/hierarchy2"/>
    <dgm:cxn modelId="{1370A9C3-9874-4C03-97D3-D21930799CC2}" srcId="{17535730-43EC-4DD2-A852-6F9A8A9154F9}" destId="{737EBFE3-E874-49FE-8F74-D9FF51D038E2}" srcOrd="0" destOrd="0" parTransId="{DA1D40E1-D7F3-4D0E-B46E-F44EACD00AF4}" sibTransId="{5E551B46-4600-4264-894D-F3FF1733F058}"/>
    <dgm:cxn modelId="{84344EC9-E7BE-4BAC-8786-B34856D6FD6F}" type="presOf" srcId="{A36805AE-67F7-4372-AB5B-335AD65C8948}" destId="{E0BE2896-7C2F-4016-8AD7-7273992F8EF1}" srcOrd="0" destOrd="0" presId="urn:microsoft.com/office/officeart/2005/8/layout/hierarchy2"/>
    <dgm:cxn modelId="{C0FEEECB-168F-4E3C-B99B-7624CA244536}" type="presOf" srcId="{96AF6C4F-B4DC-4E7D-A731-D2AC0E666122}" destId="{FCE90AF5-1469-478A-A99C-6E1D0C9583AC}" srcOrd="1" destOrd="0" presId="urn:microsoft.com/office/officeart/2005/8/layout/hierarchy2"/>
    <dgm:cxn modelId="{49FE6DD1-4B47-4E29-8CE2-EECDE9374CED}" type="presOf" srcId="{3E0600D1-185C-4FD5-AF5E-E8FFC55B72F6}" destId="{34868712-ACF4-4796-9D07-B9C68FFA0B49}" srcOrd="0" destOrd="0" presId="urn:microsoft.com/office/officeart/2005/8/layout/hierarchy2"/>
    <dgm:cxn modelId="{C467F2D2-1DB9-4771-8916-961CF36CFFF0}" type="presOf" srcId="{17535730-43EC-4DD2-A852-6F9A8A9154F9}" destId="{536E770D-33BF-45B8-8F5B-0E22FC0E1F4E}" srcOrd="0" destOrd="0" presId="urn:microsoft.com/office/officeart/2005/8/layout/hierarchy2"/>
    <dgm:cxn modelId="{9A23DFE9-220C-4805-887E-EF47BC2C25C7}" srcId="{3781AAD3-F208-4A4A-B45F-1CD228959E9B}" destId="{429C3BB6-D46E-4F38-A0FC-B68AC5989A60}" srcOrd="0" destOrd="0" parTransId="{1937F102-CAF0-46C1-8160-FF6246F0507D}" sibTransId="{8600B2E6-7705-4277-A454-6415A320EC73}"/>
    <dgm:cxn modelId="{D60BFCEA-B9F3-45EF-9785-5DD3E63561E4}" type="presOf" srcId="{3781AAD3-F208-4A4A-B45F-1CD228959E9B}" destId="{7B10A710-CD74-4E3F-BCDF-BB02F16404DE}" srcOrd="0" destOrd="0" presId="urn:microsoft.com/office/officeart/2005/8/layout/hierarchy2"/>
    <dgm:cxn modelId="{0B03D6F2-4FAC-424D-91A2-348990D1AC64}" type="presOf" srcId="{1937F102-CAF0-46C1-8160-FF6246F0507D}" destId="{D5F27292-7983-4900-BA81-73D307C5595E}" srcOrd="1" destOrd="0" presId="urn:microsoft.com/office/officeart/2005/8/layout/hierarchy2"/>
    <dgm:cxn modelId="{E6CF5680-C7BA-4F33-899A-CA359FF8365F}" type="presParOf" srcId="{045B8C09-4368-4449-B4F8-6D5254AF63FB}" destId="{860A7DED-3E94-466F-851F-4DA873A5914C}" srcOrd="0" destOrd="0" presId="urn:microsoft.com/office/officeart/2005/8/layout/hierarchy2"/>
    <dgm:cxn modelId="{6FE94EF3-21E6-4726-9280-0EF1F841B29C}" type="presParOf" srcId="{860A7DED-3E94-466F-851F-4DA873A5914C}" destId="{7B10A710-CD74-4E3F-BCDF-BB02F16404DE}" srcOrd="0" destOrd="0" presId="urn:microsoft.com/office/officeart/2005/8/layout/hierarchy2"/>
    <dgm:cxn modelId="{383B2091-EDC4-4DFC-80A4-0E87D1545D1E}" type="presParOf" srcId="{860A7DED-3E94-466F-851F-4DA873A5914C}" destId="{EB7F3C9F-6690-4F4D-A799-3BA22FC04F86}" srcOrd="1" destOrd="0" presId="urn:microsoft.com/office/officeart/2005/8/layout/hierarchy2"/>
    <dgm:cxn modelId="{1F3F1D1F-5380-4CEB-A7BB-C770ED213169}" type="presParOf" srcId="{EB7F3C9F-6690-4F4D-A799-3BA22FC04F86}" destId="{1A406D5E-3511-4B1B-B213-12CB529E66D4}" srcOrd="0" destOrd="0" presId="urn:microsoft.com/office/officeart/2005/8/layout/hierarchy2"/>
    <dgm:cxn modelId="{FB9E4A87-3EC9-4D30-AD17-3AD63F8E5CC3}" type="presParOf" srcId="{1A406D5E-3511-4B1B-B213-12CB529E66D4}" destId="{D5F27292-7983-4900-BA81-73D307C5595E}" srcOrd="0" destOrd="0" presId="urn:microsoft.com/office/officeart/2005/8/layout/hierarchy2"/>
    <dgm:cxn modelId="{A19F0F34-7034-49D6-957C-B8DF96D32313}" type="presParOf" srcId="{EB7F3C9F-6690-4F4D-A799-3BA22FC04F86}" destId="{6AD9A0BB-60B4-4FEF-BC88-877273DDAA04}" srcOrd="1" destOrd="0" presId="urn:microsoft.com/office/officeart/2005/8/layout/hierarchy2"/>
    <dgm:cxn modelId="{39C30A60-EEBF-44C6-B55E-63CBA53E8988}" type="presParOf" srcId="{6AD9A0BB-60B4-4FEF-BC88-877273DDAA04}" destId="{C35A1935-FF06-4FAA-99A5-2F3462EB3B38}" srcOrd="0" destOrd="0" presId="urn:microsoft.com/office/officeart/2005/8/layout/hierarchy2"/>
    <dgm:cxn modelId="{BA157C2F-0852-4123-932F-3751AF4A634C}" type="presParOf" srcId="{6AD9A0BB-60B4-4FEF-BC88-877273DDAA04}" destId="{95BD4058-D353-419F-8BF2-E5BBAC15633A}" srcOrd="1" destOrd="0" presId="urn:microsoft.com/office/officeart/2005/8/layout/hierarchy2"/>
    <dgm:cxn modelId="{32CB8AEC-B638-4191-BB3C-DD452E9CFF47}" type="presParOf" srcId="{95BD4058-D353-419F-8BF2-E5BBAC15633A}" destId="{E0BE2896-7C2F-4016-8AD7-7273992F8EF1}" srcOrd="0" destOrd="0" presId="urn:microsoft.com/office/officeart/2005/8/layout/hierarchy2"/>
    <dgm:cxn modelId="{4C0180D3-3ADC-4458-B595-F88830D5493F}" type="presParOf" srcId="{E0BE2896-7C2F-4016-8AD7-7273992F8EF1}" destId="{A35F51C5-6849-453B-AFD6-4D0114E082CF}" srcOrd="0" destOrd="0" presId="urn:microsoft.com/office/officeart/2005/8/layout/hierarchy2"/>
    <dgm:cxn modelId="{9014B6CB-B13B-477B-BC4C-EB074AD92EF2}" type="presParOf" srcId="{95BD4058-D353-419F-8BF2-E5BBAC15633A}" destId="{A419DA0D-AD0C-4CC3-AC4C-3EF29C370D39}" srcOrd="1" destOrd="0" presId="urn:microsoft.com/office/officeart/2005/8/layout/hierarchy2"/>
    <dgm:cxn modelId="{454D6F3B-E2AC-43A3-8582-84EC6DBBB344}" type="presParOf" srcId="{A419DA0D-AD0C-4CC3-AC4C-3EF29C370D39}" destId="{34868712-ACF4-4796-9D07-B9C68FFA0B49}" srcOrd="0" destOrd="0" presId="urn:microsoft.com/office/officeart/2005/8/layout/hierarchy2"/>
    <dgm:cxn modelId="{FE937B10-68E5-4ACF-9512-9754EE1BA612}" type="presParOf" srcId="{A419DA0D-AD0C-4CC3-AC4C-3EF29C370D39}" destId="{4344568C-DDA7-4AE5-B8B0-EB1313EA2558}" srcOrd="1" destOrd="0" presId="urn:microsoft.com/office/officeart/2005/8/layout/hierarchy2"/>
    <dgm:cxn modelId="{F42E91BD-29E6-4DC8-BA55-D53987D6044B}" type="presParOf" srcId="{EB7F3C9F-6690-4F4D-A799-3BA22FC04F86}" destId="{0972F9AA-844C-4FD6-A67B-A765A2877C7E}" srcOrd="2" destOrd="0" presId="urn:microsoft.com/office/officeart/2005/8/layout/hierarchy2"/>
    <dgm:cxn modelId="{29EBD989-A629-4DF4-BC5E-C1BA66F6B40D}" type="presParOf" srcId="{0972F9AA-844C-4FD6-A67B-A765A2877C7E}" destId="{FCE90AF5-1469-478A-A99C-6E1D0C9583AC}" srcOrd="0" destOrd="0" presId="urn:microsoft.com/office/officeart/2005/8/layout/hierarchy2"/>
    <dgm:cxn modelId="{740AAC83-B51B-4AC6-8579-D01085950A86}" type="presParOf" srcId="{EB7F3C9F-6690-4F4D-A799-3BA22FC04F86}" destId="{7F0E321E-35CE-46B1-A61C-6ED0BDD92DB1}" srcOrd="3" destOrd="0" presId="urn:microsoft.com/office/officeart/2005/8/layout/hierarchy2"/>
    <dgm:cxn modelId="{0DA83C14-36C7-4FBD-AA9B-9EC69A19F6C5}" type="presParOf" srcId="{7F0E321E-35CE-46B1-A61C-6ED0BDD92DB1}" destId="{536E770D-33BF-45B8-8F5B-0E22FC0E1F4E}" srcOrd="0" destOrd="0" presId="urn:microsoft.com/office/officeart/2005/8/layout/hierarchy2"/>
    <dgm:cxn modelId="{E9D1FAEE-0CE1-417B-A0DC-1F58E209DFDE}" type="presParOf" srcId="{7F0E321E-35CE-46B1-A61C-6ED0BDD92DB1}" destId="{7ABCF210-F033-4FF3-B0DC-7D6ACD90A3F6}" srcOrd="1" destOrd="0" presId="urn:microsoft.com/office/officeart/2005/8/layout/hierarchy2"/>
    <dgm:cxn modelId="{9CE292A5-D886-4C4A-8132-958769BE9CBE}" type="presParOf" srcId="{7ABCF210-F033-4FF3-B0DC-7D6ACD90A3F6}" destId="{DB1EA7EC-97F7-459B-92F0-1688D0FC2176}" srcOrd="0" destOrd="0" presId="urn:microsoft.com/office/officeart/2005/8/layout/hierarchy2"/>
    <dgm:cxn modelId="{8790AA47-8E8F-4EB2-A618-EE4897070370}" type="presParOf" srcId="{DB1EA7EC-97F7-459B-92F0-1688D0FC2176}" destId="{18632702-7FAF-45A3-9FB9-174DA75C6A59}" srcOrd="0" destOrd="0" presId="urn:microsoft.com/office/officeart/2005/8/layout/hierarchy2"/>
    <dgm:cxn modelId="{8B759545-8EBB-4629-8E8C-9EF053FB0171}" type="presParOf" srcId="{7ABCF210-F033-4FF3-B0DC-7D6ACD90A3F6}" destId="{41D511D1-50D9-495D-89FF-E9C06DBEB6DC}" srcOrd="1" destOrd="0" presId="urn:microsoft.com/office/officeart/2005/8/layout/hierarchy2"/>
    <dgm:cxn modelId="{8937ED71-FAAC-418C-8EE1-E6241355A53B}" type="presParOf" srcId="{41D511D1-50D9-495D-89FF-E9C06DBEB6DC}" destId="{44847132-4C3C-4DA3-93B3-614B8DD174D7}" srcOrd="0" destOrd="0" presId="urn:microsoft.com/office/officeart/2005/8/layout/hierarchy2"/>
    <dgm:cxn modelId="{67DCE7E9-CA73-4FD2-B185-F1DCC8F24DCB}" type="presParOf" srcId="{41D511D1-50D9-495D-89FF-E9C06DBEB6DC}" destId="{F24C7493-E345-46F4-AF4F-A9730CC5478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2D3BFA-1B3D-462E-A460-CBFB30308FDC}" type="doc">
      <dgm:prSet loTypeId="urn:microsoft.com/office/officeart/2005/8/layout/hProcess9" loCatId="process" qsTypeId="urn:microsoft.com/office/officeart/2005/8/quickstyle/simple1" qsCatId="simple" csTypeId="urn:microsoft.com/office/officeart/2005/8/colors/colorful1" csCatId="colorful" phldr="1"/>
      <dgm:spPr/>
    </dgm:pt>
    <dgm:pt modelId="{7621ACE3-A1F0-495D-A6FF-F6E7CAB596F1}">
      <dgm:prSet phldrT="[Texte]" custT="1"/>
      <dgm:spPr/>
      <dgm:t>
        <a:bodyPr anchor="t"/>
        <a:lstStyle/>
        <a:p>
          <a:pPr lvl="0" algn="ctr">
            <a:lnSpc>
              <a:spcPct val="100000"/>
            </a:lnSpc>
            <a:spcBef>
              <a:spcPts val="600"/>
            </a:spcBef>
            <a:spcAft>
              <a:spcPts val="600"/>
            </a:spcAft>
          </a:pPr>
          <a:r>
            <a:rPr lang="fr-FR" sz="1500" b="1" dirty="0">
              <a:latin typeface="Arial Narrow" panose="020B0606020202030204" pitchFamily="34" charset="0"/>
            </a:rPr>
            <a:t>ATELIERS TOURNANTS</a:t>
          </a:r>
        </a:p>
        <a:p>
          <a:pPr lvl="0" algn="ctr">
            <a:lnSpc>
              <a:spcPct val="100000"/>
            </a:lnSpc>
            <a:spcBef>
              <a:spcPts val="600"/>
            </a:spcBef>
            <a:spcAft>
              <a:spcPts val="0"/>
            </a:spcAft>
          </a:pPr>
          <a:r>
            <a:rPr lang="fr-FR" sz="1200" b="1" dirty="0">
              <a:latin typeface="Arial Narrow" panose="020B0606020202030204" pitchFamily="34" charset="0"/>
            </a:rPr>
            <a:t>Echange / Partage</a:t>
          </a:r>
        </a:p>
        <a:p>
          <a:pPr lvl="0" algn="ctr">
            <a:lnSpc>
              <a:spcPct val="100000"/>
            </a:lnSpc>
            <a:spcBef>
              <a:spcPts val="0"/>
            </a:spcBef>
            <a:spcAft>
              <a:spcPts val="0"/>
            </a:spcAft>
          </a:pPr>
          <a:r>
            <a:rPr lang="fr-FR" sz="1200" b="1" dirty="0">
              <a:latin typeface="Arial Narrow" panose="020B0606020202030204" pitchFamily="34" charset="0"/>
            </a:rPr>
            <a:t>Déplacements / zones de transition</a:t>
          </a:r>
        </a:p>
        <a:p>
          <a:pPr lvl="0" algn="ctr">
            <a:lnSpc>
              <a:spcPct val="100000"/>
            </a:lnSpc>
            <a:spcBef>
              <a:spcPts val="0"/>
            </a:spcBef>
            <a:spcAft>
              <a:spcPts val="0"/>
            </a:spcAft>
          </a:pPr>
          <a:endParaRPr lang="fr-FR" sz="1000" b="0" dirty="0">
            <a:latin typeface="Arial Narrow" panose="020B0606020202030204" pitchFamily="34" charset="0"/>
          </a:endParaRPr>
        </a:p>
        <a:p>
          <a:pPr lvl="0" algn="ctr">
            <a:lnSpc>
              <a:spcPct val="100000"/>
            </a:lnSpc>
            <a:spcBef>
              <a:spcPts val="0"/>
            </a:spcBef>
            <a:spcAft>
              <a:spcPts val="0"/>
            </a:spcAft>
          </a:pPr>
          <a:r>
            <a:rPr lang="fr-FR" sz="1000" b="0" dirty="0">
              <a:latin typeface="Arial Narrow" panose="020B0606020202030204" pitchFamily="34" charset="0"/>
            </a:rPr>
            <a:t>Réactiver la connaissance des activités</a:t>
          </a:r>
        </a:p>
        <a:p>
          <a:pPr lvl="0" algn="ctr">
            <a:lnSpc>
              <a:spcPct val="100000"/>
            </a:lnSpc>
            <a:spcBef>
              <a:spcPts val="0"/>
            </a:spcBef>
            <a:spcAft>
              <a:spcPts val="0"/>
            </a:spcAft>
          </a:pPr>
          <a:r>
            <a:rPr lang="fr-FR" sz="1000" b="0" dirty="0">
              <a:latin typeface="Arial Narrow" panose="020B0606020202030204" pitchFamily="34" charset="0"/>
            </a:rPr>
            <a:t>Découverte / Appropriation</a:t>
          </a:r>
        </a:p>
      </dgm:t>
    </dgm:pt>
    <dgm:pt modelId="{AD79B677-852A-49D2-BD1A-A4582729F5D8}" type="parTrans" cxnId="{D20ACCB7-9360-4137-804F-6EC44BDDC458}">
      <dgm:prSet/>
      <dgm:spPr/>
      <dgm:t>
        <a:bodyPr/>
        <a:lstStyle/>
        <a:p>
          <a:pPr>
            <a:lnSpc>
              <a:spcPct val="100000"/>
            </a:lnSpc>
            <a:spcBef>
              <a:spcPts val="600"/>
            </a:spcBef>
            <a:spcAft>
              <a:spcPts val="600"/>
            </a:spcAft>
          </a:pPr>
          <a:endParaRPr lang="fr-FR">
            <a:latin typeface="Arial Narrow" panose="020B0606020202030204" pitchFamily="34" charset="0"/>
          </a:endParaRPr>
        </a:p>
      </dgm:t>
    </dgm:pt>
    <dgm:pt modelId="{F884F00A-4B2F-4721-82F0-CB60172A332D}" type="sibTrans" cxnId="{D20ACCB7-9360-4137-804F-6EC44BDDC458}">
      <dgm:prSet/>
      <dgm:spPr/>
      <dgm:t>
        <a:bodyPr/>
        <a:lstStyle/>
        <a:p>
          <a:pPr>
            <a:lnSpc>
              <a:spcPct val="100000"/>
            </a:lnSpc>
            <a:spcBef>
              <a:spcPts val="600"/>
            </a:spcBef>
            <a:spcAft>
              <a:spcPts val="600"/>
            </a:spcAft>
          </a:pPr>
          <a:endParaRPr lang="fr-FR">
            <a:latin typeface="Arial Narrow" panose="020B0606020202030204" pitchFamily="34" charset="0"/>
          </a:endParaRPr>
        </a:p>
      </dgm:t>
    </dgm:pt>
    <dgm:pt modelId="{1336B1BE-74EE-4822-A5E7-66A06D4424FD}">
      <dgm:prSet phldrT="[Texte]" custT="1"/>
      <dgm:spPr/>
      <dgm:t>
        <a:bodyPr anchor="t"/>
        <a:lstStyle/>
        <a:p>
          <a:pPr marL="0" marR="0" lvl="0" indent="0" algn="ctr" defTabSz="914400" eaLnBrk="1" fontAlgn="auto" latinLnBrk="0" hangingPunct="1">
            <a:lnSpc>
              <a:spcPct val="100000"/>
            </a:lnSpc>
            <a:spcBef>
              <a:spcPts val="600"/>
            </a:spcBef>
            <a:spcAft>
              <a:spcPts val="600"/>
            </a:spcAft>
            <a:buClrTx/>
            <a:buSzTx/>
            <a:buFontTx/>
            <a:buNone/>
            <a:tabLst/>
            <a:defRPr/>
          </a:pPr>
          <a:r>
            <a:rPr lang="fr-FR" sz="1500" b="1" kern="1200" dirty="0">
              <a:latin typeface="Arial Narrow" panose="020B0606020202030204" pitchFamily="34" charset="0"/>
              <a:ea typeface="Calibri" panose="020F0502020204030204" pitchFamily="34" charset="0"/>
              <a:cs typeface="Calibri" panose="020F0502020204030204" pitchFamily="34" charset="0"/>
            </a:rPr>
            <a:t>É</a:t>
          </a:r>
          <a:r>
            <a:rPr lang="fr-FR" sz="1500" b="1" kern="1200" dirty="0">
              <a:latin typeface="Arial Narrow" panose="020B0606020202030204" pitchFamily="34" charset="0"/>
            </a:rPr>
            <a:t>PREUVE COLLECTIVE </a:t>
          </a:r>
        </a:p>
        <a:p>
          <a:pPr marL="0" marR="0" lvl="0" indent="0" algn="ctr" defTabSz="914400" eaLnBrk="1" fontAlgn="auto" latinLnBrk="0" hangingPunct="1">
            <a:lnSpc>
              <a:spcPct val="100000"/>
            </a:lnSpc>
            <a:spcBef>
              <a:spcPts val="600"/>
            </a:spcBef>
            <a:spcAft>
              <a:spcPts val="0"/>
            </a:spcAft>
            <a:buClrTx/>
            <a:buSzTx/>
            <a:buFontTx/>
            <a:buNone/>
            <a:tabLst/>
            <a:defRPr/>
          </a:pPr>
          <a:r>
            <a:rPr lang="fr-FR" sz="1500" b="1" kern="1200" dirty="0">
              <a:latin typeface="Arial Narrow" panose="020B0606020202030204" pitchFamily="34" charset="0"/>
              <a:ea typeface="Calibri" panose="020F0502020204030204" pitchFamily="34" charset="0"/>
              <a:cs typeface="Calibri" panose="020F0502020204030204" pitchFamily="34" charset="0"/>
            </a:rPr>
            <a:t>Temps ①</a:t>
          </a:r>
        </a:p>
        <a:p>
          <a:pPr marL="0" marR="0" lvl="0" indent="0" algn="ctr" defTabSz="914400" eaLnBrk="1" fontAlgn="auto" latinLnBrk="0" hangingPunct="1">
            <a:lnSpc>
              <a:spcPct val="100000"/>
            </a:lnSpc>
            <a:spcBef>
              <a:spcPts val="0"/>
            </a:spcBef>
            <a:spcAft>
              <a:spcPts val="0"/>
            </a:spcAft>
            <a:buClrTx/>
            <a:buSzTx/>
            <a:buFontTx/>
            <a:buNone/>
            <a:tabLst/>
            <a:defRPr/>
          </a:pPr>
          <a:r>
            <a:rPr lang="fr-FR" sz="1500" b="1" kern="1200" dirty="0">
              <a:latin typeface="Arial Narrow" panose="020B0606020202030204" pitchFamily="34" charset="0"/>
              <a:ea typeface="Calibri" panose="020F0502020204030204" pitchFamily="34" charset="0"/>
              <a:cs typeface="Calibri" panose="020F0502020204030204" pitchFamily="34" charset="0"/>
            </a:rPr>
            <a:t>½ groupe : </a:t>
          </a:r>
          <a:r>
            <a:rPr lang="fr-FR" sz="1500" b="0" kern="1200" dirty="0">
              <a:solidFill>
                <a:prstClr val="white"/>
              </a:solidFill>
              <a:latin typeface="Arial Narrow" panose="020B0606020202030204" pitchFamily="34" charset="0"/>
              <a:ea typeface="Calibri" panose="020F0502020204030204" pitchFamily="34" charset="0"/>
              <a:cs typeface="Calibri" panose="020F0502020204030204" pitchFamily="34" charset="0"/>
            </a:rPr>
            <a:t>sportifs</a:t>
          </a:r>
        </a:p>
        <a:p>
          <a:pPr marL="0" lvl="0" indent="0" algn="ctr" defTabSz="914400">
            <a:lnSpc>
              <a:spcPct val="100000"/>
            </a:lnSpc>
            <a:spcBef>
              <a:spcPts val="0"/>
            </a:spcBef>
            <a:spcAft>
              <a:spcPts val="0"/>
            </a:spcAft>
          </a:pPr>
          <a:r>
            <a:rPr lang="fr-FR" sz="1500" b="1" kern="1200" dirty="0">
              <a:latin typeface="Arial Narrow" panose="020B0606020202030204" pitchFamily="34" charset="0"/>
              <a:ea typeface="Calibri" panose="020F0502020204030204" pitchFamily="34" charset="0"/>
              <a:cs typeface="Calibri" panose="020F0502020204030204" pitchFamily="34" charset="0"/>
            </a:rPr>
            <a:t>½ groupe : </a:t>
          </a:r>
          <a:r>
            <a:rPr lang="fr-FR" sz="1500" b="0" kern="1200" dirty="0">
              <a:latin typeface="Arial Narrow" panose="020B0606020202030204" pitchFamily="34" charset="0"/>
              <a:ea typeface="Calibri" panose="020F0502020204030204" pitchFamily="34" charset="0"/>
              <a:cs typeface="Calibri" panose="020F0502020204030204" pitchFamily="34" charset="0"/>
            </a:rPr>
            <a:t>rôles sociaux</a:t>
          </a:r>
          <a:endParaRPr lang="fr-FR" sz="1500" b="1" kern="1200" dirty="0">
            <a:latin typeface="Arial Narrow" panose="020B0606020202030204" pitchFamily="34" charset="0"/>
            <a:ea typeface="Calibri" panose="020F0502020204030204" pitchFamily="34" charset="0"/>
            <a:cs typeface="Calibri" panose="020F0502020204030204" pitchFamily="34" charset="0"/>
          </a:endParaRPr>
        </a:p>
      </dgm:t>
    </dgm:pt>
    <dgm:pt modelId="{03374202-6DB6-41ED-A156-E6FF80C12571}" type="parTrans" cxnId="{093A2D49-0757-4F36-B7B7-A415421BE888}">
      <dgm:prSet/>
      <dgm:spPr/>
      <dgm:t>
        <a:bodyPr/>
        <a:lstStyle/>
        <a:p>
          <a:pPr>
            <a:lnSpc>
              <a:spcPct val="100000"/>
            </a:lnSpc>
            <a:spcBef>
              <a:spcPts val="600"/>
            </a:spcBef>
            <a:spcAft>
              <a:spcPts val="600"/>
            </a:spcAft>
          </a:pPr>
          <a:endParaRPr lang="fr-FR">
            <a:latin typeface="Arial Narrow" panose="020B0606020202030204" pitchFamily="34" charset="0"/>
          </a:endParaRPr>
        </a:p>
      </dgm:t>
    </dgm:pt>
    <dgm:pt modelId="{BCDA0401-1AFF-4406-B3F5-46CE86C8E1B4}" type="sibTrans" cxnId="{093A2D49-0757-4F36-B7B7-A415421BE888}">
      <dgm:prSet/>
      <dgm:spPr/>
      <dgm:t>
        <a:bodyPr/>
        <a:lstStyle/>
        <a:p>
          <a:pPr>
            <a:lnSpc>
              <a:spcPct val="100000"/>
            </a:lnSpc>
            <a:spcBef>
              <a:spcPts val="600"/>
            </a:spcBef>
            <a:spcAft>
              <a:spcPts val="600"/>
            </a:spcAft>
          </a:pPr>
          <a:endParaRPr lang="fr-FR">
            <a:latin typeface="Arial Narrow" panose="020B0606020202030204" pitchFamily="34" charset="0"/>
          </a:endParaRPr>
        </a:p>
      </dgm:t>
    </dgm:pt>
    <dgm:pt modelId="{F0034512-E550-45CF-9101-A3DACAD8261A}">
      <dgm:prSet phldrT="[Texte]" custT="1"/>
      <dgm:spPr/>
      <dgm:t>
        <a:bodyPr anchor="t"/>
        <a:lstStyle/>
        <a:p>
          <a:pPr>
            <a:lnSpc>
              <a:spcPct val="100000"/>
            </a:lnSpc>
            <a:spcBef>
              <a:spcPts val="600"/>
            </a:spcBef>
            <a:spcAft>
              <a:spcPts val="600"/>
            </a:spcAft>
          </a:pPr>
          <a:r>
            <a:rPr lang="fr-FR" sz="1500" b="1" kern="1200" dirty="0">
              <a:latin typeface="Arial Narrow" panose="020B0606020202030204" pitchFamily="34" charset="0"/>
              <a:ea typeface="Calibri" panose="020F0502020204030204" pitchFamily="34" charset="0"/>
              <a:cs typeface="Calibri" panose="020F0502020204030204" pitchFamily="34" charset="0"/>
            </a:rPr>
            <a:t>É</a:t>
          </a:r>
          <a:r>
            <a:rPr lang="fr-FR" sz="1500" b="1" kern="1200" dirty="0">
              <a:latin typeface="Arial Narrow" panose="020B0606020202030204" pitchFamily="34" charset="0"/>
            </a:rPr>
            <a:t>PREUVE COLLECTIVE </a:t>
          </a:r>
        </a:p>
        <a:p>
          <a:pPr>
            <a:lnSpc>
              <a:spcPct val="100000"/>
            </a:lnSpc>
            <a:spcBef>
              <a:spcPts val="600"/>
            </a:spcBef>
            <a:spcAft>
              <a:spcPts val="0"/>
            </a:spcAft>
          </a:pPr>
          <a:r>
            <a:rPr lang="fr-FR" sz="1500" b="1" kern="1200" dirty="0">
              <a:latin typeface="Arial Narrow" panose="020B0606020202030204" pitchFamily="34" charset="0"/>
              <a:ea typeface="Calibri" panose="020F0502020204030204" pitchFamily="34" charset="0"/>
              <a:cs typeface="Calibri" panose="020F0502020204030204" pitchFamily="34" charset="0"/>
            </a:rPr>
            <a:t>Temps ②</a:t>
          </a:r>
        </a:p>
        <a:p>
          <a:pPr>
            <a:lnSpc>
              <a:spcPct val="100000"/>
            </a:lnSpc>
            <a:spcBef>
              <a:spcPts val="600"/>
            </a:spcBef>
            <a:spcAft>
              <a:spcPts val="600"/>
            </a:spcAft>
          </a:pPr>
          <a:r>
            <a:rPr lang="fr-FR" sz="1500" b="0" kern="1200" dirty="0">
              <a:solidFill>
                <a:prstClr val="white"/>
              </a:solidFill>
              <a:latin typeface="Arial Narrow" panose="020B0606020202030204" pitchFamily="34" charset="0"/>
              <a:ea typeface="+mn-ea"/>
              <a:cs typeface="+mn-cs"/>
            </a:rPr>
            <a:t>Permutation des rôles</a:t>
          </a:r>
        </a:p>
      </dgm:t>
    </dgm:pt>
    <dgm:pt modelId="{CA8C9340-5558-4CD8-A9B4-B5FF2A85ADA4}" type="parTrans" cxnId="{9E6CA136-16C2-4451-A12F-E17D8E603DB7}">
      <dgm:prSet/>
      <dgm:spPr/>
      <dgm:t>
        <a:bodyPr/>
        <a:lstStyle/>
        <a:p>
          <a:pPr>
            <a:lnSpc>
              <a:spcPct val="100000"/>
            </a:lnSpc>
            <a:spcBef>
              <a:spcPts val="600"/>
            </a:spcBef>
            <a:spcAft>
              <a:spcPts val="600"/>
            </a:spcAft>
          </a:pPr>
          <a:endParaRPr lang="fr-FR">
            <a:latin typeface="Arial Narrow" panose="020B0606020202030204" pitchFamily="34" charset="0"/>
          </a:endParaRPr>
        </a:p>
      </dgm:t>
    </dgm:pt>
    <dgm:pt modelId="{AE07CC8F-A3C7-4B95-ABD1-A1571202407C}" type="sibTrans" cxnId="{9E6CA136-16C2-4451-A12F-E17D8E603DB7}">
      <dgm:prSet/>
      <dgm:spPr/>
      <dgm:t>
        <a:bodyPr/>
        <a:lstStyle/>
        <a:p>
          <a:pPr>
            <a:lnSpc>
              <a:spcPct val="100000"/>
            </a:lnSpc>
            <a:spcBef>
              <a:spcPts val="600"/>
            </a:spcBef>
            <a:spcAft>
              <a:spcPts val="600"/>
            </a:spcAft>
          </a:pPr>
          <a:endParaRPr lang="fr-FR">
            <a:latin typeface="Arial Narrow" panose="020B0606020202030204" pitchFamily="34" charset="0"/>
          </a:endParaRPr>
        </a:p>
      </dgm:t>
    </dgm:pt>
    <dgm:pt modelId="{094978C7-C240-43E6-B7D8-D03EF5821521}" type="pres">
      <dgm:prSet presAssocID="{A02D3BFA-1B3D-462E-A460-CBFB30308FDC}" presName="CompostProcess" presStyleCnt="0">
        <dgm:presLayoutVars>
          <dgm:dir/>
          <dgm:resizeHandles val="exact"/>
        </dgm:presLayoutVars>
      </dgm:prSet>
      <dgm:spPr/>
    </dgm:pt>
    <dgm:pt modelId="{A808F091-EEC1-42D0-91FD-804D043C03A2}" type="pres">
      <dgm:prSet presAssocID="{A02D3BFA-1B3D-462E-A460-CBFB30308FDC}" presName="arrow" presStyleLbl="bgShp" presStyleIdx="0" presStyleCnt="1"/>
      <dgm:spPr>
        <a:solidFill>
          <a:schemeClr val="bg1">
            <a:lumMod val="85000"/>
          </a:schemeClr>
        </a:solidFill>
      </dgm:spPr>
    </dgm:pt>
    <dgm:pt modelId="{1F88CB7D-6E6C-4AF5-9678-0F4B7D279756}" type="pres">
      <dgm:prSet presAssocID="{A02D3BFA-1B3D-462E-A460-CBFB30308FDC}" presName="linearProcess" presStyleCnt="0"/>
      <dgm:spPr/>
    </dgm:pt>
    <dgm:pt modelId="{7E39A3F9-DE31-4631-BAAA-30285B3955B9}" type="pres">
      <dgm:prSet presAssocID="{7621ACE3-A1F0-495D-A6FF-F6E7CAB596F1}" presName="textNode" presStyleLbl="node1" presStyleIdx="0" presStyleCnt="3">
        <dgm:presLayoutVars>
          <dgm:bulletEnabled val="1"/>
        </dgm:presLayoutVars>
      </dgm:prSet>
      <dgm:spPr/>
    </dgm:pt>
    <dgm:pt modelId="{041FCDE1-9D03-4BEA-9255-0A2F34C0C90F}" type="pres">
      <dgm:prSet presAssocID="{F884F00A-4B2F-4721-82F0-CB60172A332D}" presName="sibTrans" presStyleCnt="0"/>
      <dgm:spPr/>
    </dgm:pt>
    <dgm:pt modelId="{AD08F8A2-4EC8-4AC9-89B5-3727D5715A8B}" type="pres">
      <dgm:prSet presAssocID="{1336B1BE-74EE-4822-A5E7-66A06D4424FD}" presName="textNode" presStyleLbl="node1" presStyleIdx="1" presStyleCnt="3">
        <dgm:presLayoutVars>
          <dgm:bulletEnabled val="1"/>
        </dgm:presLayoutVars>
      </dgm:prSet>
      <dgm:spPr/>
    </dgm:pt>
    <dgm:pt modelId="{713582E5-B446-40F1-B68C-A35C544F469A}" type="pres">
      <dgm:prSet presAssocID="{BCDA0401-1AFF-4406-B3F5-46CE86C8E1B4}" presName="sibTrans" presStyleCnt="0"/>
      <dgm:spPr/>
    </dgm:pt>
    <dgm:pt modelId="{FACF8694-116A-483E-8D72-FAFB4C051664}" type="pres">
      <dgm:prSet presAssocID="{F0034512-E550-45CF-9101-A3DACAD8261A}" presName="textNode" presStyleLbl="node1" presStyleIdx="2" presStyleCnt="3">
        <dgm:presLayoutVars>
          <dgm:bulletEnabled val="1"/>
        </dgm:presLayoutVars>
      </dgm:prSet>
      <dgm:spPr/>
    </dgm:pt>
  </dgm:ptLst>
  <dgm:cxnLst>
    <dgm:cxn modelId="{3574EB1A-5F7F-4552-842F-21AC5E7404E6}" type="presOf" srcId="{1336B1BE-74EE-4822-A5E7-66A06D4424FD}" destId="{AD08F8A2-4EC8-4AC9-89B5-3727D5715A8B}" srcOrd="0" destOrd="0" presId="urn:microsoft.com/office/officeart/2005/8/layout/hProcess9"/>
    <dgm:cxn modelId="{9E6CA136-16C2-4451-A12F-E17D8E603DB7}" srcId="{A02D3BFA-1B3D-462E-A460-CBFB30308FDC}" destId="{F0034512-E550-45CF-9101-A3DACAD8261A}" srcOrd="2" destOrd="0" parTransId="{CA8C9340-5558-4CD8-A9B4-B5FF2A85ADA4}" sibTransId="{AE07CC8F-A3C7-4B95-ABD1-A1571202407C}"/>
    <dgm:cxn modelId="{31FC325E-C502-4509-99AD-083F8ABC29AC}" type="presOf" srcId="{F0034512-E550-45CF-9101-A3DACAD8261A}" destId="{FACF8694-116A-483E-8D72-FAFB4C051664}" srcOrd="0" destOrd="0" presId="urn:microsoft.com/office/officeart/2005/8/layout/hProcess9"/>
    <dgm:cxn modelId="{DBE4EA61-CC4A-4051-AB92-2F69DCFC3782}" type="presOf" srcId="{7621ACE3-A1F0-495D-A6FF-F6E7CAB596F1}" destId="{7E39A3F9-DE31-4631-BAAA-30285B3955B9}" srcOrd="0" destOrd="0" presId="urn:microsoft.com/office/officeart/2005/8/layout/hProcess9"/>
    <dgm:cxn modelId="{A04B8548-40CB-4D96-BF85-D6BB40C831B5}" type="presOf" srcId="{A02D3BFA-1B3D-462E-A460-CBFB30308FDC}" destId="{094978C7-C240-43E6-B7D8-D03EF5821521}" srcOrd="0" destOrd="0" presId="urn:microsoft.com/office/officeart/2005/8/layout/hProcess9"/>
    <dgm:cxn modelId="{093A2D49-0757-4F36-B7B7-A415421BE888}" srcId="{A02D3BFA-1B3D-462E-A460-CBFB30308FDC}" destId="{1336B1BE-74EE-4822-A5E7-66A06D4424FD}" srcOrd="1" destOrd="0" parTransId="{03374202-6DB6-41ED-A156-E6FF80C12571}" sibTransId="{BCDA0401-1AFF-4406-B3F5-46CE86C8E1B4}"/>
    <dgm:cxn modelId="{D20ACCB7-9360-4137-804F-6EC44BDDC458}" srcId="{A02D3BFA-1B3D-462E-A460-CBFB30308FDC}" destId="{7621ACE3-A1F0-495D-A6FF-F6E7CAB596F1}" srcOrd="0" destOrd="0" parTransId="{AD79B677-852A-49D2-BD1A-A4582729F5D8}" sibTransId="{F884F00A-4B2F-4721-82F0-CB60172A332D}"/>
    <dgm:cxn modelId="{289085E6-FF7A-46C2-8475-F8F568FFC2C5}" type="presParOf" srcId="{094978C7-C240-43E6-B7D8-D03EF5821521}" destId="{A808F091-EEC1-42D0-91FD-804D043C03A2}" srcOrd="0" destOrd="0" presId="urn:microsoft.com/office/officeart/2005/8/layout/hProcess9"/>
    <dgm:cxn modelId="{DAC86966-7A76-41DF-92BB-5795D7F67B5B}" type="presParOf" srcId="{094978C7-C240-43E6-B7D8-D03EF5821521}" destId="{1F88CB7D-6E6C-4AF5-9678-0F4B7D279756}" srcOrd="1" destOrd="0" presId="urn:microsoft.com/office/officeart/2005/8/layout/hProcess9"/>
    <dgm:cxn modelId="{60FF0074-7788-403F-AF9A-1E603FB412A3}" type="presParOf" srcId="{1F88CB7D-6E6C-4AF5-9678-0F4B7D279756}" destId="{7E39A3F9-DE31-4631-BAAA-30285B3955B9}" srcOrd="0" destOrd="0" presId="urn:microsoft.com/office/officeart/2005/8/layout/hProcess9"/>
    <dgm:cxn modelId="{D49FB27B-72A7-4FE0-8706-BA26F59AC515}" type="presParOf" srcId="{1F88CB7D-6E6C-4AF5-9678-0F4B7D279756}" destId="{041FCDE1-9D03-4BEA-9255-0A2F34C0C90F}" srcOrd="1" destOrd="0" presId="urn:microsoft.com/office/officeart/2005/8/layout/hProcess9"/>
    <dgm:cxn modelId="{65278A9A-D3F3-4974-BE6A-DE62EC66AF1D}" type="presParOf" srcId="{1F88CB7D-6E6C-4AF5-9678-0F4B7D279756}" destId="{AD08F8A2-4EC8-4AC9-89B5-3727D5715A8B}" srcOrd="2" destOrd="0" presId="urn:microsoft.com/office/officeart/2005/8/layout/hProcess9"/>
    <dgm:cxn modelId="{DC28021F-1C5F-4E65-872E-9574C3001C90}" type="presParOf" srcId="{1F88CB7D-6E6C-4AF5-9678-0F4B7D279756}" destId="{713582E5-B446-40F1-B68C-A35C544F469A}" srcOrd="3" destOrd="0" presId="urn:microsoft.com/office/officeart/2005/8/layout/hProcess9"/>
    <dgm:cxn modelId="{33439022-4EC8-412B-9149-62E5800A900C}" type="presParOf" srcId="{1F88CB7D-6E6C-4AF5-9678-0F4B7D279756}" destId="{FACF8694-116A-483E-8D72-FAFB4C05166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3BB842-3D0A-403F-9842-34F11BDF1A4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F34049FA-0922-42E1-B433-A9EFDD35BEF3}">
      <dgm:prSet phldrT="[Texte]" custT="1"/>
      <dgm:spPr>
        <a:solidFill>
          <a:srgbClr val="92D050"/>
        </a:solidFill>
      </dgm:spPr>
      <dgm:t>
        <a:bodyPr/>
        <a:lstStyle/>
        <a:p>
          <a:r>
            <a:rPr lang="fr-FR" sz="2800" dirty="0">
              <a:latin typeface="Arial Narrow" panose="020B0606020202030204" pitchFamily="34" charset="0"/>
            </a:rPr>
            <a:t>Parcours</a:t>
          </a:r>
        </a:p>
      </dgm:t>
    </dgm:pt>
    <dgm:pt modelId="{EA99267F-E69C-4BDF-8F4F-195FDED68A17}" type="parTrans" cxnId="{7129F325-2768-4567-92F6-87A7669F6BD4}">
      <dgm:prSet/>
      <dgm:spPr/>
      <dgm:t>
        <a:bodyPr/>
        <a:lstStyle/>
        <a:p>
          <a:endParaRPr lang="fr-FR">
            <a:latin typeface="Arial Narrow" panose="020B0606020202030204" pitchFamily="34" charset="0"/>
          </a:endParaRPr>
        </a:p>
      </dgm:t>
    </dgm:pt>
    <dgm:pt modelId="{F30B09AC-0488-4B74-A199-8ED229C8475B}" type="sibTrans" cxnId="{7129F325-2768-4567-92F6-87A7669F6BD4}">
      <dgm:prSet/>
      <dgm:spPr/>
      <dgm:t>
        <a:bodyPr/>
        <a:lstStyle/>
        <a:p>
          <a:endParaRPr lang="fr-FR">
            <a:latin typeface="Arial Narrow" panose="020B0606020202030204" pitchFamily="34" charset="0"/>
          </a:endParaRPr>
        </a:p>
      </dgm:t>
    </dgm:pt>
    <dgm:pt modelId="{4B1B4EB9-BF6C-41A3-82F5-75B269A4FEC8}">
      <dgm:prSet phldrT="[Texte]"/>
      <dgm:spPr>
        <a:solidFill>
          <a:schemeClr val="accent4">
            <a:lumMod val="75000"/>
          </a:schemeClr>
        </a:solidFill>
        <a:ln>
          <a:noFill/>
        </a:ln>
      </dgm:spPr>
      <dgm:t>
        <a:bodyPr/>
        <a:lstStyle/>
        <a:p>
          <a:r>
            <a:rPr lang="fr-FR" b="1" dirty="0">
              <a:latin typeface="Arial Narrow" panose="020B0606020202030204" pitchFamily="34" charset="0"/>
            </a:rPr>
            <a:t>Déplacements </a:t>
          </a:r>
        </a:p>
      </dgm:t>
    </dgm:pt>
    <dgm:pt modelId="{FADDDA93-BAFE-410D-97F8-328AABD58117}" type="parTrans" cxnId="{F9B66474-7C11-461F-95D4-5280C695F84C}">
      <dgm:prSet/>
      <dgm:spPr/>
      <dgm:t>
        <a:bodyPr/>
        <a:lstStyle/>
        <a:p>
          <a:endParaRPr lang="fr-FR">
            <a:latin typeface="Arial Narrow" panose="020B0606020202030204" pitchFamily="34" charset="0"/>
          </a:endParaRPr>
        </a:p>
      </dgm:t>
    </dgm:pt>
    <dgm:pt modelId="{57AFD68B-F1DD-4A82-94D7-C54D89BA9F3C}" type="sibTrans" cxnId="{F9B66474-7C11-461F-95D4-5280C695F84C}">
      <dgm:prSet/>
      <dgm:spPr/>
      <dgm:t>
        <a:bodyPr/>
        <a:lstStyle/>
        <a:p>
          <a:endParaRPr lang="fr-FR">
            <a:latin typeface="Arial Narrow" panose="020B0606020202030204" pitchFamily="34" charset="0"/>
          </a:endParaRPr>
        </a:p>
      </dgm:t>
    </dgm:pt>
    <dgm:pt modelId="{867CDBDE-C144-4D34-8469-4795462973D8}">
      <dgm:prSet phldrT="[Texte]" custT="1"/>
      <dgm:spPr>
        <a:solidFill>
          <a:schemeClr val="accent4">
            <a:lumMod val="60000"/>
            <a:lumOff val="40000"/>
          </a:schemeClr>
        </a:solidFill>
        <a:ln>
          <a:noFill/>
        </a:ln>
      </dgm:spPr>
      <dgm:t>
        <a:bodyPr/>
        <a:lstStyle/>
        <a:p>
          <a:r>
            <a:rPr lang="fr-FR" sz="1800" kern="1200" dirty="0">
              <a:solidFill>
                <a:prstClr val="white"/>
              </a:solidFill>
              <a:latin typeface="Arial Narrow" panose="020B0606020202030204" pitchFamily="34" charset="0"/>
              <a:ea typeface="+mn-ea"/>
              <a:cs typeface="+mn-cs"/>
            </a:rPr>
            <a:t>Nature et modes différents</a:t>
          </a:r>
        </a:p>
      </dgm:t>
    </dgm:pt>
    <dgm:pt modelId="{07FE1B54-BF72-4C13-A0FB-40915549A55A}" type="parTrans" cxnId="{07E8BCB5-7F33-431C-BA39-3FAFFAFB81B2}">
      <dgm:prSet/>
      <dgm:spPr/>
      <dgm:t>
        <a:bodyPr/>
        <a:lstStyle/>
        <a:p>
          <a:endParaRPr lang="fr-FR">
            <a:latin typeface="Arial Narrow" panose="020B0606020202030204" pitchFamily="34" charset="0"/>
          </a:endParaRPr>
        </a:p>
      </dgm:t>
    </dgm:pt>
    <dgm:pt modelId="{7E180E9F-B0EE-4AA5-82EB-D95897421857}" type="sibTrans" cxnId="{07E8BCB5-7F33-431C-BA39-3FAFFAFB81B2}">
      <dgm:prSet/>
      <dgm:spPr/>
      <dgm:t>
        <a:bodyPr/>
        <a:lstStyle/>
        <a:p>
          <a:endParaRPr lang="fr-FR">
            <a:latin typeface="Arial Narrow" panose="020B0606020202030204" pitchFamily="34" charset="0"/>
          </a:endParaRPr>
        </a:p>
      </dgm:t>
    </dgm:pt>
    <dgm:pt modelId="{718F3E72-D790-4B62-84F2-45134E7BDE9E}">
      <dgm:prSet phldrT="[Texte]" custT="1"/>
      <dgm:spPr>
        <a:solidFill>
          <a:srgbClr val="0F9ED5">
            <a:lumMod val="60000"/>
            <a:lumOff val="40000"/>
          </a:srgbClr>
        </a:solidFill>
        <a:ln w="19050" cap="flat" cmpd="sng" algn="ctr">
          <a:noFill/>
          <a:prstDash val="solid"/>
          <a:miter lim="800000"/>
        </a:ln>
        <a:effectLst/>
      </dgm:spPr>
      <dgm:t>
        <a:bodyPr spcFirstLastPara="0" vert="horz" wrap="square" lIns="11430" tIns="11430" rIns="11430" bIns="11430" numCol="1" spcCol="1270" anchor="ctr" anchorCtr="0"/>
        <a:lstStyle/>
        <a:p>
          <a:r>
            <a:rPr lang="fr-FR" sz="1800" kern="1200" dirty="0">
              <a:latin typeface="Arial Narrow" panose="020B0606020202030204" pitchFamily="34" charset="0"/>
            </a:rPr>
            <a:t>Activité physique </a:t>
          </a:r>
          <a:r>
            <a:rPr lang="fr-FR" sz="1800" kern="1200" dirty="0">
              <a:solidFill>
                <a:prstClr val="white"/>
              </a:solidFill>
              <a:latin typeface="Arial Narrow" panose="020B0606020202030204" pitchFamily="34" charset="0"/>
              <a:ea typeface="+mn-ea"/>
              <a:cs typeface="+mn-cs"/>
            </a:rPr>
            <a:t>d’intensité</a:t>
          </a:r>
          <a:r>
            <a:rPr lang="fr-FR" sz="1800" kern="1200" dirty="0">
              <a:latin typeface="Arial Narrow" panose="020B0606020202030204" pitchFamily="34" charset="0"/>
            </a:rPr>
            <a:t> modérée ou élevée</a:t>
          </a:r>
        </a:p>
      </dgm:t>
    </dgm:pt>
    <dgm:pt modelId="{9736AEB5-41DF-4BCB-8970-061F0ECA4B8A}" type="parTrans" cxnId="{BC5C90B7-7615-4E10-BBE7-D6A3C2559B76}">
      <dgm:prSet/>
      <dgm:spPr/>
      <dgm:t>
        <a:bodyPr/>
        <a:lstStyle/>
        <a:p>
          <a:endParaRPr lang="fr-FR">
            <a:latin typeface="Arial Narrow" panose="020B0606020202030204" pitchFamily="34" charset="0"/>
          </a:endParaRPr>
        </a:p>
      </dgm:t>
    </dgm:pt>
    <dgm:pt modelId="{243F621A-33F8-4BD3-984B-390B0DFBCF2F}" type="sibTrans" cxnId="{BC5C90B7-7615-4E10-BBE7-D6A3C2559B76}">
      <dgm:prSet/>
      <dgm:spPr/>
      <dgm:t>
        <a:bodyPr/>
        <a:lstStyle/>
        <a:p>
          <a:endParaRPr lang="fr-FR">
            <a:latin typeface="Arial Narrow" panose="020B0606020202030204" pitchFamily="34" charset="0"/>
          </a:endParaRPr>
        </a:p>
      </dgm:t>
    </dgm:pt>
    <dgm:pt modelId="{6F67B497-C7BB-4D5E-A30A-BDF383B5A8D8}">
      <dgm:prSet phldrT="[Texte]"/>
      <dgm:spPr>
        <a:solidFill>
          <a:srgbClr val="C00000"/>
        </a:solidFill>
        <a:ln>
          <a:noFill/>
        </a:ln>
      </dgm:spPr>
      <dgm:t>
        <a:bodyPr/>
        <a:lstStyle/>
        <a:p>
          <a:r>
            <a:rPr lang="fr-FR" b="1" dirty="0">
              <a:latin typeface="Arial Narrow" panose="020B0606020202030204" pitchFamily="34" charset="0"/>
            </a:rPr>
            <a:t>Zones de transition</a:t>
          </a:r>
        </a:p>
      </dgm:t>
    </dgm:pt>
    <dgm:pt modelId="{83483301-75FB-4581-AF1E-E13CD76B4290}" type="parTrans" cxnId="{1D9E673E-5C6D-4137-B425-4CF73D3820E2}">
      <dgm:prSet/>
      <dgm:spPr/>
      <dgm:t>
        <a:bodyPr/>
        <a:lstStyle/>
        <a:p>
          <a:endParaRPr lang="fr-FR">
            <a:latin typeface="Arial Narrow" panose="020B0606020202030204" pitchFamily="34" charset="0"/>
          </a:endParaRPr>
        </a:p>
      </dgm:t>
    </dgm:pt>
    <dgm:pt modelId="{6DBB2645-FB8F-48D1-AC70-AA3C5D6B3340}" type="sibTrans" cxnId="{1D9E673E-5C6D-4137-B425-4CF73D3820E2}">
      <dgm:prSet/>
      <dgm:spPr/>
      <dgm:t>
        <a:bodyPr/>
        <a:lstStyle/>
        <a:p>
          <a:endParaRPr lang="fr-FR">
            <a:latin typeface="Arial Narrow" panose="020B0606020202030204" pitchFamily="34" charset="0"/>
          </a:endParaRPr>
        </a:p>
      </dgm:t>
    </dgm:pt>
    <dgm:pt modelId="{E027E00A-7D94-4EC2-9BCA-1B39B904BA1D}">
      <dgm:prSet phldrT="[Texte]" custT="1"/>
      <dgm:spPr>
        <a:solidFill>
          <a:srgbClr val="FF0000"/>
        </a:solidFill>
        <a:ln>
          <a:noFill/>
        </a:ln>
      </dgm:spPr>
      <dgm:t>
        <a:bodyPr/>
        <a:lstStyle/>
        <a:p>
          <a:r>
            <a:rPr lang="fr-FR" sz="1800" kern="1200" dirty="0">
              <a:solidFill>
                <a:prstClr val="white"/>
              </a:solidFill>
              <a:latin typeface="Arial Narrow" panose="020B0606020202030204" pitchFamily="34" charset="0"/>
              <a:ea typeface="+mn-ea"/>
              <a:cs typeface="+mn-cs"/>
            </a:rPr>
            <a:t>Activité physique de faible intensité</a:t>
          </a:r>
        </a:p>
      </dgm:t>
    </dgm:pt>
    <dgm:pt modelId="{94121639-6585-46C2-B985-BA70D6F0D3F7}" type="parTrans" cxnId="{089D9F6C-F189-4587-88C2-C2FC736D5DA1}">
      <dgm:prSet/>
      <dgm:spPr/>
      <dgm:t>
        <a:bodyPr/>
        <a:lstStyle/>
        <a:p>
          <a:endParaRPr lang="fr-FR">
            <a:latin typeface="Arial Narrow" panose="020B0606020202030204" pitchFamily="34" charset="0"/>
          </a:endParaRPr>
        </a:p>
      </dgm:t>
    </dgm:pt>
    <dgm:pt modelId="{5F4B6B6B-1B88-48FA-8056-18E3686B853D}" type="sibTrans" cxnId="{089D9F6C-F189-4587-88C2-C2FC736D5DA1}">
      <dgm:prSet/>
      <dgm:spPr/>
      <dgm:t>
        <a:bodyPr/>
        <a:lstStyle/>
        <a:p>
          <a:endParaRPr lang="fr-FR">
            <a:latin typeface="Arial Narrow" panose="020B0606020202030204" pitchFamily="34" charset="0"/>
          </a:endParaRPr>
        </a:p>
      </dgm:t>
    </dgm:pt>
    <dgm:pt modelId="{902EDB65-097D-4314-B66C-3800EF9F3FDE}">
      <dgm:prSet custT="1"/>
      <dgm:spPr>
        <a:solidFill>
          <a:srgbClr val="0F9ED5">
            <a:lumMod val="60000"/>
            <a:lumOff val="40000"/>
          </a:srgbClr>
        </a:solidFill>
        <a:ln w="19050" cap="flat" cmpd="sng" algn="ctr">
          <a:solidFill>
            <a:srgbClr val="00B0F0"/>
          </a:solidFill>
          <a:prstDash val="solid"/>
          <a:miter lim="800000"/>
        </a:ln>
        <a:effectLst/>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Espace aménagé ou pas</a:t>
          </a:r>
        </a:p>
      </dgm:t>
    </dgm:pt>
    <dgm:pt modelId="{A89CE4A3-133B-4B57-80CB-1B4E6DEDEF6B}" type="parTrans" cxnId="{CBBFB704-CBAE-4F55-80DD-690304CDB364}">
      <dgm:prSet/>
      <dgm:spPr/>
      <dgm:t>
        <a:bodyPr/>
        <a:lstStyle/>
        <a:p>
          <a:endParaRPr lang="fr-FR"/>
        </a:p>
      </dgm:t>
    </dgm:pt>
    <dgm:pt modelId="{0E6C5213-07E7-4F83-8CEB-748B18D2B23A}" type="sibTrans" cxnId="{CBBFB704-CBAE-4F55-80DD-690304CDB364}">
      <dgm:prSet/>
      <dgm:spPr/>
      <dgm:t>
        <a:bodyPr/>
        <a:lstStyle/>
        <a:p>
          <a:endParaRPr lang="fr-FR"/>
        </a:p>
      </dgm:t>
    </dgm:pt>
    <dgm:pt modelId="{080C2097-6434-4A27-BE0C-39B32A1FC01A}">
      <dgm:prSet custT="1"/>
      <dgm:spPr>
        <a:solidFill>
          <a:srgbClr val="FF0000"/>
        </a:solidFill>
      </dgm:spPr>
      <dgm:t>
        <a:bodyPr/>
        <a:lstStyle/>
        <a:p>
          <a:r>
            <a:rPr lang="fr-FR" sz="1800" kern="1200" dirty="0">
              <a:solidFill>
                <a:prstClr val="white"/>
              </a:solidFill>
              <a:latin typeface="Arial Narrow" panose="020B0606020202030204" pitchFamily="34" charset="0"/>
              <a:ea typeface="+mn-ea"/>
              <a:cs typeface="+mn-cs"/>
            </a:rPr>
            <a:t>Pose / dépose de matériel</a:t>
          </a:r>
        </a:p>
      </dgm:t>
    </dgm:pt>
    <dgm:pt modelId="{7C5FC731-98DE-469F-83A8-6303DCED0734}" type="parTrans" cxnId="{073DF018-D4D0-4474-8EB9-D1B69BFD5A3D}">
      <dgm:prSet/>
      <dgm:spPr/>
      <dgm:t>
        <a:bodyPr/>
        <a:lstStyle/>
        <a:p>
          <a:endParaRPr lang="fr-FR"/>
        </a:p>
      </dgm:t>
    </dgm:pt>
    <dgm:pt modelId="{4AD39139-4ED2-40BB-A89D-0C811F2D637B}" type="sibTrans" cxnId="{073DF018-D4D0-4474-8EB9-D1B69BFD5A3D}">
      <dgm:prSet/>
      <dgm:spPr/>
      <dgm:t>
        <a:bodyPr/>
        <a:lstStyle/>
        <a:p>
          <a:endParaRPr lang="fr-FR"/>
        </a:p>
      </dgm:t>
    </dgm:pt>
    <dgm:pt modelId="{32B1A233-1367-468A-832D-2B95E9BDB664}">
      <dgm:prSet custT="1"/>
      <dgm:spPr>
        <a:solidFill>
          <a:srgbClr val="FF0000"/>
        </a:solidFill>
      </dgm:spPr>
      <dgm:t>
        <a:bodyPr/>
        <a:lstStyle/>
        <a:p>
          <a:r>
            <a:rPr lang="fr-FR" sz="1800" kern="1200" dirty="0">
              <a:solidFill>
                <a:prstClr val="white"/>
              </a:solidFill>
              <a:latin typeface="Arial Narrow" panose="020B0606020202030204" pitchFamily="34" charset="0"/>
              <a:ea typeface="+mn-ea"/>
              <a:cs typeface="+mn-cs"/>
            </a:rPr>
            <a:t>Echange de matériel au cours d’un déplacement</a:t>
          </a:r>
        </a:p>
      </dgm:t>
    </dgm:pt>
    <dgm:pt modelId="{C635E9CB-F46B-4918-904A-D660E3556654}" type="parTrans" cxnId="{0977ED43-33B3-48E8-87E3-B22B220E1822}">
      <dgm:prSet/>
      <dgm:spPr/>
      <dgm:t>
        <a:bodyPr/>
        <a:lstStyle/>
        <a:p>
          <a:endParaRPr lang="fr-FR"/>
        </a:p>
      </dgm:t>
    </dgm:pt>
    <dgm:pt modelId="{9D588D25-4E21-43D1-8487-68EBDFE81DF9}" type="sibTrans" cxnId="{0977ED43-33B3-48E8-87E3-B22B220E1822}">
      <dgm:prSet/>
      <dgm:spPr/>
      <dgm:t>
        <a:bodyPr/>
        <a:lstStyle/>
        <a:p>
          <a:endParaRPr lang="fr-FR"/>
        </a:p>
      </dgm:t>
    </dgm:pt>
    <dgm:pt modelId="{13EADAD1-1CFB-4C00-814E-77B839807DCC}">
      <dgm:prSet custT="1"/>
      <dgm:spPr>
        <a:solidFill>
          <a:srgbClr val="FF0000"/>
        </a:solidFill>
      </dgm:spPr>
      <dgm:t>
        <a:bodyPr/>
        <a:lstStyle/>
        <a:p>
          <a:r>
            <a:rPr lang="fr-FR" sz="1800" kern="1200" dirty="0">
              <a:solidFill>
                <a:prstClr val="white"/>
              </a:solidFill>
              <a:latin typeface="Arial Narrow" panose="020B0606020202030204" pitchFamily="34" charset="0"/>
              <a:ea typeface="+mn-ea"/>
              <a:cs typeface="+mn-cs"/>
            </a:rPr>
            <a:t>Activité intellectuelle</a:t>
          </a:r>
        </a:p>
      </dgm:t>
    </dgm:pt>
    <dgm:pt modelId="{85D6DEE5-33CF-4216-ACE5-55E42232FD37}" type="parTrans" cxnId="{0533D03B-989D-40D9-9BA6-EC6FA3F7E9F0}">
      <dgm:prSet/>
      <dgm:spPr/>
      <dgm:t>
        <a:bodyPr/>
        <a:lstStyle/>
        <a:p>
          <a:endParaRPr lang="fr-FR"/>
        </a:p>
      </dgm:t>
    </dgm:pt>
    <dgm:pt modelId="{D47C3900-E784-48A0-A5FD-489CA774F07E}" type="sibTrans" cxnId="{0533D03B-989D-40D9-9BA6-EC6FA3F7E9F0}">
      <dgm:prSet/>
      <dgm:spPr/>
      <dgm:t>
        <a:bodyPr/>
        <a:lstStyle/>
        <a:p>
          <a:endParaRPr lang="fr-FR"/>
        </a:p>
      </dgm:t>
    </dgm:pt>
    <dgm:pt modelId="{84D723B4-6A73-4D9D-B2C9-7C87FC4765DB}">
      <dgm:prSet custT="1"/>
      <dgm:spPr>
        <a:solidFill>
          <a:srgbClr val="FF0000"/>
        </a:solidFill>
        <a:ln w="19050" cap="flat" cmpd="sng" algn="ctr">
          <a:solidFill>
            <a:prstClr val="white">
              <a:hueOff val="0"/>
              <a:satOff val="0"/>
              <a:lumOff val="0"/>
              <a:alphaOff val="0"/>
            </a:prstClr>
          </a:solidFill>
          <a:prstDash val="solid"/>
          <a:miter lim="800000"/>
        </a:ln>
        <a:effectLst/>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Attente du (des) coéquipier(s)</a:t>
          </a:r>
        </a:p>
      </dgm:t>
    </dgm:pt>
    <dgm:pt modelId="{7E4A3A25-8959-44E4-B257-A21600597D0C}" type="parTrans" cxnId="{B5FBDE1C-D79A-4BC7-BE8B-090FE51DA5E7}">
      <dgm:prSet/>
      <dgm:spPr/>
      <dgm:t>
        <a:bodyPr/>
        <a:lstStyle/>
        <a:p>
          <a:endParaRPr lang="fr-FR"/>
        </a:p>
      </dgm:t>
    </dgm:pt>
    <dgm:pt modelId="{C2A2F34E-E7D6-46A5-AF7A-C3E6687E9B0D}" type="sibTrans" cxnId="{B5FBDE1C-D79A-4BC7-BE8B-090FE51DA5E7}">
      <dgm:prSet/>
      <dgm:spPr/>
      <dgm:t>
        <a:bodyPr/>
        <a:lstStyle/>
        <a:p>
          <a:endParaRPr lang="fr-FR"/>
        </a:p>
      </dgm:t>
    </dgm:pt>
    <dgm:pt modelId="{76C0D075-C426-4521-A276-53BF14858CFA}" type="pres">
      <dgm:prSet presAssocID="{E73BB842-3D0A-403F-9842-34F11BDF1A45}" presName="diagram" presStyleCnt="0">
        <dgm:presLayoutVars>
          <dgm:chPref val="1"/>
          <dgm:dir/>
          <dgm:animOne val="branch"/>
          <dgm:animLvl val="lvl"/>
          <dgm:resizeHandles val="exact"/>
        </dgm:presLayoutVars>
      </dgm:prSet>
      <dgm:spPr/>
    </dgm:pt>
    <dgm:pt modelId="{A64C1D84-6C0F-4A70-A6EE-21F8653562F6}" type="pres">
      <dgm:prSet presAssocID="{F34049FA-0922-42E1-B433-A9EFDD35BEF3}" presName="root1" presStyleCnt="0"/>
      <dgm:spPr/>
    </dgm:pt>
    <dgm:pt modelId="{CCC4D125-7A1D-48F3-ADDD-F7293E62311A}" type="pres">
      <dgm:prSet presAssocID="{F34049FA-0922-42E1-B433-A9EFDD35BEF3}" presName="LevelOneTextNode" presStyleLbl="node0" presStyleIdx="0" presStyleCnt="1" custScaleX="152147" custScaleY="152147">
        <dgm:presLayoutVars>
          <dgm:chPref val="3"/>
        </dgm:presLayoutVars>
      </dgm:prSet>
      <dgm:spPr/>
    </dgm:pt>
    <dgm:pt modelId="{F05FD84C-FAC0-4AEC-B2EE-656499823D89}" type="pres">
      <dgm:prSet presAssocID="{F34049FA-0922-42E1-B433-A9EFDD35BEF3}" presName="level2hierChild" presStyleCnt="0"/>
      <dgm:spPr/>
    </dgm:pt>
    <dgm:pt modelId="{A7B0F875-53E1-41F4-8664-21F9B11FCCC3}" type="pres">
      <dgm:prSet presAssocID="{FADDDA93-BAFE-410D-97F8-328AABD58117}" presName="conn2-1" presStyleLbl="parChTrans1D2" presStyleIdx="0" presStyleCnt="2"/>
      <dgm:spPr/>
    </dgm:pt>
    <dgm:pt modelId="{7B91C81A-F88C-452C-A553-FC4BADABA319}" type="pres">
      <dgm:prSet presAssocID="{FADDDA93-BAFE-410D-97F8-328AABD58117}" presName="connTx" presStyleLbl="parChTrans1D2" presStyleIdx="0" presStyleCnt="2"/>
      <dgm:spPr/>
    </dgm:pt>
    <dgm:pt modelId="{79D75C7B-6E86-45EA-AE0F-E413EB4257A4}" type="pres">
      <dgm:prSet presAssocID="{4B1B4EB9-BF6C-41A3-82F5-75B269A4FEC8}" presName="root2" presStyleCnt="0"/>
      <dgm:spPr/>
    </dgm:pt>
    <dgm:pt modelId="{1D4687C3-3DA9-4968-BC11-3CC6C7A6312C}" type="pres">
      <dgm:prSet presAssocID="{4B1B4EB9-BF6C-41A3-82F5-75B269A4FEC8}" presName="LevelTwoTextNode" presStyleLbl="node2" presStyleIdx="0" presStyleCnt="2" custScaleX="133128" custScaleY="152147">
        <dgm:presLayoutVars>
          <dgm:chPref val="3"/>
        </dgm:presLayoutVars>
      </dgm:prSet>
      <dgm:spPr/>
    </dgm:pt>
    <dgm:pt modelId="{1011ADB9-E8BC-485D-B6A2-A28CBB4CCA3F}" type="pres">
      <dgm:prSet presAssocID="{4B1B4EB9-BF6C-41A3-82F5-75B269A4FEC8}" presName="level3hierChild" presStyleCnt="0"/>
      <dgm:spPr/>
    </dgm:pt>
    <dgm:pt modelId="{3BBF7129-6A4D-41AA-9CA4-B17626CE5A07}" type="pres">
      <dgm:prSet presAssocID="{07FE1B54-BF72-4C13-A0FB-40915549A55A}" presName="conn2-1" presStyleLbl="parChTrans1D3" presStyleIdx="0" presStyleCnt="8"/>
      <dgm:spPr/>
    </dgm:pt>
    <dgm:pt modelId="{C60D54DA-E03F-4D6D-8FAF-C1E3BB4FFD24}" type="pres">
      <dgm:prSet presAssocID="{07FE1B54-BF72-4C13-A0FB-40915549A55A}" presName="connTx" presStyleLbl="parChTrans1D3" presStyleIdx="0" presStyleCnt="8"/>
      <dgm:spPr/>
    </dgm:pt>
    <dgm:pt modelId="{99B39070-508A-47A9-AAE0-88D07219B933}" type="pres">
      <dgm:prSet presAssocID="{867CDBDE-C144-4D34-8469-4795462973D8}" presName="root2" presStyleCnt="0"/>
      <dgm:spPr/>
    </dgm:pt>
    <dgm:pt modelId="{96A5DC4E-C0B2-4341-8823-A46DD079B7DD}" type="pres">
      <dgm:prSet presAssocID="{867CDBDE-C144-4D34-8469-4795462973D8}" presName="LevelTwoTextNode" presStyleLbl="node3" presStyleIdx="0" presStyleCnt="8" custScaleX="456440">
        <dgm:presLayoutVars>
          <dgm:chPref val="3"/>
        </dgm:presLayoutVars>
      </dgm:prSet>
      <dgm:spPr/>
    </dgm:pt>
    <dgm:pt modelId="{18A887A7-9630-4FD4-BB31-927D969FBC9C}" type="pres">
      <dgm:prSet presAssocID="{867CDBDE-C144-4D34-8469-4795462973D8}" presName="level3hierChild" presStyleCnt="0"/>
      <dgm:spPr/>
    </dgm:pt>
    <dgm:pt modelId="{AEB96E1C-7969-4605-AF6D-8BDB90C1C4B0}" type="pres">
      <dgm:prSet presAssocID="{9736AEB5-41DF-4BCB-8970-061F0ECA4B8A}" presName="conn2-1" presStyleLbl="parChTrans1D3" presStyleIdx="1" presStyleCnt="8"/>
      <dgm:spPr/>
    </dgm:pt>
    <dgm:pt modelId="{A1731BEE-2119-4716-B307-92349B446090}" type="pres">
      <dgm:prSet presAssocID="{9736AEB5-41DF-4BCB-8970-061F0ECA4B8A}" presName="connTx" presStyleLbl="parChTrans1D3" presStyleIdx="1" presStyleCnt="8"/>
      <dgm:spPr/>
    </dgm:pt>
    <dgm:pt modelId="{F73073D1-4640-4730-981D-F3C4E8C387C1}" type="pres">
      <dgm:prSet presAssocID="{718F3E72-D790-4B62-84F2-45134E7BDE9E}" presName="root2" presStyleCnt="0"/>
      <dgm:spPr/>
    </dgm:pt>
    <dgm:pt modelId="{C3908A69-051B-4635-B16E-8B9A4B7B8AD5}" type="pres">
      <dgm:prSet presAssocID="{718F3E72-D790-4B62-84F2-45134E7BDE9E}" presName="LevelTwoTextNode" presStyleLbl="node3" presStyleIdx="1" presStyleCnt="8" custScaleX="456440">
        <dgm:presLayoutVars>
          <dgm:chPref val="3"/>
        </dgm:presLayoutVars>
      </dgm:prSet>
      <dgm:spPr/>
    </dgm:pt>
    <dgm:pt modelId="{B4A90782-8A1B-4937-A099-3669AB31E1E1}" type="pres">
      <dgm:prSet presAssocID="{718F3E72-D790-4B62-84F2-45134E7BDE9E}" presName="level3hierChild" presStyleCnt="0"/>
      <dgm:spPr/>
    </dgm:pt>
    <dgm:pt modelId="{BD89A05D-A142-422A-8B6F-224835BB7E3D}" type="pres">
      <dgm:prSet presAssocID="{A89CE4A3-133B-4B57-80CB-1B4E6DEDEF6B}" presName="conn2-1" presStyleLbl="parChTrans1D3" presStyleIdx="2" presStyleCnt="8"/>
      <dgm:spPr/>
    </dgm:pt>
    <dgm:pt modelId="{BDEA672A-4A60-4634-AA21-7C81729C3E5D}" type="pres">
      <dgm:prSet presAssocID="{A89CE4A3-133B-4B57-80CB-1B4E6DEDEF6B}" presName="connTx" presStyleLbl="parChTrans1D3" presStyleIdx="2" presStyleCnt="8"/>
      <dgm:spPr/>
    </dgm:pt>
    <dgm:pt modelId="{551224A9-F19C-4FDA-8A37-3996C772D636}" type="pres">
      <dgm:prSet presAssocID="{902EDB65-097D-4314-B66C-3800EF9F3FDE}" presName="root2" presStyleCnt="0"/>
      <dgm:spPr/>
    </dgm:pt>
    <dgm:pt modelId="{8BD5C321-87DE-4AEA-A8D8-989F2A5B785D}" type="pres">
      <dgm:prSet presAssocID="{902EDB65-097D-4314-B66C-3800EF9F3FDE}" presName="LevelTwoTextNode" presStyleLbl="node3" presStyleIdx="2" presStyleCnt="8" custScaleX="456440">
        <dgm:presLayoutVars>
          <dgm:chPref val="3"/>
        </dgm:presLayoutVars>
      </dgm:prSet>
      <dgm:spPr/>
    </dgm:pt>
    <dgm:pt modelId="{D7280263-0559-4CE8-92B3-1E875135C70D}" type="pres">
      <dgm:prSet presAssocID="{902EDB65-097D-4314-B66C-3800EF9F3FDE}" presName="level3hierChild" presStyleCnt="0"/>
      <dgm:spPr/>
    </dgm:pt>
    <dgm:pt modelId="{E65C3BA6-3F4C-454E-9473-45EF428CE96B}" type="pres">
      <dgm:prSet presAssocID="{83483301-75FB-4581-AF1E-E13CD76B4290}" presName="conn2-1" presStyleLbl="parChTrans1D2" presStyleIdx="1" presStyleCnt="2"/>
      <dgm:spPr/>
    </dgm:pt>
    <dgm:pt modelId="{B8367381-B592-4CF4-A0B6-11324ABF317D}" type="pres">
      <dgm:prSet presAssocID="{83483301-75FB-4581-AF1E-E13CD76B4290}" presName="connTx" presStyleLbl="parChTrans1D2" presStyleIdx="1" presStyleCnt="2"/>
      <dgm:spPr/>
    </dgm:pt>
    <dgm:pt modelId="{33810A50-263C-4B6E-9F21-A3A53D079DCE}" type="pres">
      <dgm:prSet presAssocID="{6F67B497-C7BB-4D5E-A30A-BDF383B5A8D8}" presName="root2" presStyleCnt="0"/>
      <dgm:spPr/>
    </dgm:pt>
    <dgm:pt modelId="{7258ED64-EAC4-47BF-A97C-5EFBB24A7160}" type="pres">
      <dgm:prSet presAssocID="{6F67B497-C7BB-4D5E-A30A-BDF383B5A8D8}" presName="LevelTwoTextNode" presStyleLbl="node2" presStyleIdx="1" presStyleCnt="2" custScaleX="133128" custScaleY="152147">
        <dgm:presLayoutVars>
          <dgm:chPref val="3"/>
        </dgm:presLayoutVars>
      </dgm:prSet>
      <dgm:spPr/>
    </dgm:pt>
    <dgm:pt modelId="{ACF9C41B-5FC9-4AE8-B7F1-F095A631299F}" type="pres">
      <dgm:prSet presAssocID="{6F67B497-C7BB-4D5E-A30A-BDF383B5A8D8}" presName="level3hierChild" presStyleCnt="0"/>
      <dgm:spPr/>
    </dgm:pt>
    <dgm:pt modelId="{5D6C05D4-987D-4092-968C-955E40C7AC14}" type="pres">
      <dgm:prSet presAssocID="{7C5FC731-98DE-469F-83A8-6303DCED0734}" presName="conn2-1" presStyleLbl="parChTrans1D3" presStyleIdx="3" presStyleCnt="8"/>
      <dgm:spPr/>
    </dgm:pt>
    <dgm:pt modelId="{2F3D7960-30E0-49D2-A3C8-BB8F082193BC}" type="pres">
      <dgm:prSet presAssocID="{7C5FC731-98DE-469F-83A8-6303DCED0734}" presName="connTx" presStyleLbl="parChTrans1D3" presStyleIdx="3" presStyleCnt="8"/>
      <dgm:spPr/>
    </dgm:pt>
    <dgm:pt modelId="{0BBF29E2-A423-4204-BDB5-A6DB6B417991}" type="pres">
      <dgm:prSet presAssocID="{080C2097-6434-4A27-BE0C-39B32A1FC01A}" presName="root2" presStyleCnt="0"/>
      <dgm:spPr/>
    </dgm:pt>
    <dgm:pt modelId="{5E1F5D54-5220-4C19-AF56-AAA06F28094C}" type="pres">
      <dgm:prSet presAssocID="{080C2097-6434-4A27-BE0C-39B32A1FC01A}" presName="LevelTwoTextNode" presStyleLbl="node3" presStyleIdx="3" presStyleCnt="8" custScaleX="456440">
        <dgm:presLayoutVars>
          <dgm:chPref val="3"/>
        </dgm:presLayoutVars>
      </dgm:prSet>
      <dgm:spPr/>
    </dgm:pt>
    <dgm:pt modelId="{F0B4D5DD-4ABA-4C5B-9587-7B5791D59A21}" type="pres">
      <dgm:prSet presAssocID="{080C2097-6434-4A27-BE0C-39B32A1FC01A}" presName="level3hierChild" presStyleCnt="0"/>
      <dgm:spPr/>
    </dgm:pt>
    <dgm:pt modelId="{DE9C5EC9-7A17-4EC4-9638-90931469EFF2}" type="pres">
      <dgm:prSet presAssocID="{C635E9CB-F46B-4918-904A-D660E3556654}" presName="conn2-1" presStyleLbl="parChTrans1D3" presStyleIdx="4" presStyleCnt="8"/>
      <dgm:spPr/>
    </dgm:pt>
    <dgm:pt modelId="{C606A8FF-7FC3-4B40-98CE-E5BF4B64C35F}" type="pres">
      <dgm:prSet presAssocID="{C635E9CB-F46B-4918-904A-D660E3556654}" presName="connTx" presStyleLbl="parChTrans1D3" presStyleIdx="4" presStyleCnt="8"/>
      <dgm:spPr/>
    </dgm:pt>
    <dgm:pt modelId="{C7016F93-0A15-4953-AB50-0123D621E7AE}" type="pres">
      <dgm:prSet presAssocID="{32B1A233-1367-468A-832D-2B95E9BDB664}" presName="root2" presStyleCnt="0"/>
      <dgm:spPr/>
    </dgm:pt>
    <dgm:pt modelId="{B01824C3-B880-4E35-BAE3-B1E661DDA69A}" type="pres">
      <dgm:prSet presAssocID="{32B1A233-1367-468A-832D-2B95E9BDB664}" presName="LevelTwoTextNode" presStyleLbl="node3" presStyleIdx="4" presStyleCnt="8" custScaleX="456440">
        <dgm:presLayoutVars>
          <dgm:chPref val="3"/>
        </dgm:presLayoutVars>
      </dgm:prSet>
      <dgm:spPr/>
    </dgm:pt>
    <dgm:pt modelId="{9F48C6EB-0AFE-46E9-AB6D-1F182900B79A}" type="pres">
      <dgm:prSet presAssocID="{32B1A233-1367-468A-832D-2B95E9BDB664}" presName="level3hierChild" presStyleCnt="0"/>
      <dgm:spPr/>
    </dgm:pt>
    <dgm:pt modelId="{7379042B-6C28-44AC-9158-10D515DE856C}" type="pres">
      <dgm:prSet presAssocID="{7E4A3A25-8959-44E4-B257-A21600597D0C}" presName="conn2-1" presStyleLbl="parChTrans1D3" presStyleIdx="5" presStyleCnt="8"/>
      <dgm:spPr/>
    </dgm:pt>
    <dgm:pt modelId="{7DF50651-0E60-4A09-B1DB-93EFA4E7F09C}" type="pres">
      <dgm:prSet presAssocID="{7E4A3A25-8959-44E4-B257-A21600597D0C}" presName="connTx" presStyleLbl="parChTrans1D3" presStyleIdx="5" presStyleCnt="8"/>
      <dgm:spPr/>
    </dgm:pt>
    <dgm:pt modelId="{7D8AFF90-295F-4BF1-843B-575328B95DBF}" type="pres">
      <dgm:prSet presAssocID="{84D723B4-6A73-4D9D-B2C9-7C87FC4765DB}" presName="root2" presStyleCnt="0"/>
      <dgm:spPr/>
    </dgm:pt>
    <dgm:pt modelId="{C992A03F-1BDD-4D9C-93F5-D1FC4BA2E3AB}" type="pres">
      <dgm:prSet presAssocID="{84D723B4-6A73-4D9D-B2C9-7C87FC4765DB}" presName="LevelTwoTextNode" presStyleLbl="node3" presStyleIdx="5" presStyleCnt="8" custScaleX="456440">
        <dgm:presLayoutVars>
          <dgm:chPref val="3"/>
        </dgm:presLayoutVars>
      </dgm:prSet>
      <dgm:spPr/>
    </dgm:pt>
    <dgm:pt modelId="{630FA4E1-BC4B-482D-9613-E4DA2541E33F}" type="pres">
      <dgm:prSet presAssocID="{84D723B4-6A73-4D9D-B2C9-7C87FC4765DB}" presName="level3hierChild" presStyleCnt="0"/>
      <dgm:spPr/>
    </dgm:pt>
    <dgm:pt modelId="{4CD86124-6C14-4B63-B719-EFCE73DEB6FD}" type="pres">
      <dgm:prSet presAssocID="{94121639-6585-46C2-B985-BA70D6F0D3F7}" presName="conn2-1" presStyleLbl="parChTrans1D3" presStyleIdx="6" presStyleCnt="8"/>
      <dgm:spPr/>
    </dgm:pt>
    <dgm:pt modelId="{F27E7624-D248-4B52-B69F-D0B81B8EADC2}" type="pres">
      <dgm:prSet presAssocID="{94121639-6585-46C2-B985-BA70D6F0D3F7}" presName="connTx" presStyleLbl="parChTrans1D3" presStyleIdx="6" presStyleCnt="8"/>
      <dgm:spPr/>
    </dgm:pt>
    <dgm:pt modelId="{7BD66E73-88A6-4740-B088-DE199B7AB4B2}" type="pres">
      <dgm:prSet presAssocID="{E027E00A-7D94-4EC2-9BCA-1B39B904BA1D}" presName="root2" presStyleCnt="0"/>
      <dgm:spPr/>
    </dgm:pt>
    <dgm:pt modelId="{7BB3B424-7726-4C90-94D7-B4A0707A5810}" type="pres">
      <dgm:prSet presAssocID="{E027E00A-7D94-4EC2-9BCA-1B39B904BA1D}" presName="LevelTwoTextNode" presStyleLbl="node3" presStyleIdx="6" presStyleCnt="8" custScaleX="456440">
        <dgm:presLayoutVars>
          <dgm:chPref val="3"/>
        </dgm:presLayoutVars>
      </dgm:prSet>
      <dgm:spPr/>
    </dgm:pt>
    <dgm:pt modelId="{00A0DDE5-4A84-4459-9838-038BFF1E4D2B}" type="pres">
      <dgm:prSet presAssocID="{E027E00A-7D94-4EC2-9BCA-1B39B904BA1D}" presName="level3hierChild" presStyleCnt="0"/>
      <dgm:spPr/>
    </dgm:pt>
    <dgm:pt modelId="{8D54E9A5-F812-4682-8C46-FEF1A7A8DF88}" type="pres">
      <dgm:prSet presAssocID="{85D6DEE5-33CF-4216-ACE5-55E42232FD37}" presName="conn2-1" presStyleLbl="parChTrans1D3" presStyleIdx="7" presStyleCnt="8"/>
      <dgm:spPr/>
    </dgm:pt>
    <dgm:pt modelId="{9892870A-7029-43FE-8D96-CA5FAD5A00A8}" type="pres">
      <dgm:prSet presAssocID="{85D6DEE5-33CF-4216-ACE5-55E42232FD37}" presName="connTx" presStyleLbl="parChTrans1D3" presStyleIdx="7" presStyleCnt="8"/>
      <dgm:spPr/>
    </dgm:pt>
    <dgm:pt modelId="{3845C06F-2930-4AFC-A998-B8D9C3F57B02}" type="pres">
      <dgm:prSet presAssocID="{13EADAD1-1CFB-4C00-814E-77B839807DCC}" presName="root2" presStyleCnt="0"/>
      <dgm:spPr/>
    </dgm:pt>
    <dgm:pt modelId="{B1F63FAC-F555-42BC-9DCC-342294C10E11}" type="pres">
      <dgm:prSet presAssocID="{13EADAD1-1CFB-4C00-814E-77B839807DCC}" presName="LevelTwoTextNode" presStyleLbl="node3" presStyleIdx="7" presStyleCnt="8" custScaleX="456440">
        <dgm:presLayoutVars>
          <dgm:chPref val="3"/>
        </dgm:presLayoutVars>
      </dgm:prSet>
      <dgm:spPr/>
    </dgm:pt>
    <dgm:pt modelId="{EDE12300-A061-4536-BE7A-4B2A9C69B05E}" type="pres">
      <dgm:prSet presAssocID="{13EADAD1-1CFB-4C00-814E-77B839807DCC}" presName="level3hierChild" presStyleCnt="0"/>
      <dgm:spPr/>
    </dgm:pt>
  </dgm:ptLst>
  <dgm:cxnLst>
    <dgm:cxn modelId="{CBBFB704-CBAE-4F55-80DD-690304CDB364}" srcId="{4B1B4EB9-BF6C-41A3-82F5-75B269A4FEC8}" destId="{902EDB65-097D-4314-B66C-3800EF9F3FDE}" srcOrd="2" destOrd="0" parTransId="{A89CE4A3-133B-4B57-80CB-1B4E6DEDEF6B}" sibTransId="{0E6C5213-07E7-4F83-8CEB-748B18D2B23A}"/>
    <dgm:cxn modelId="{A4EE0F0C-DF1F-4063-A72B-FAB98895E57C}" type="presOf" srcId="{902EDB65-097D-4314-B66C-3800EF9F3FDE}" destId="{8BD5C321-87DE-4AEA-A8D8-989F2A5B785D}" srcOrd="0" destOrd="0" presId="urn:microsoft.com/office/officeart/2005/8/layout/hierarchy2"/>
    <dgm:cxn modelId="{073DF018-D4D0-4474-8EB9-D1B69BFD5A3D}" srcId="{6F67B497-C7BB-4D5E-A30A-BDF383B5A8D8}" destId="{080C2097-6434-4A27-BE0C-39B32A1FC01A}" srcOrd="0" destOrd="0" parTransId="{7C5FC731-98DE-469F-83A8-6303DCED0734}" sibTransId="{4AD39139-4ED2-40BB-A89D-0C811F2D637B}"/>
    <dgm:cxn modelId="{B5FBDE1C-D79A-4BC7-BE8B-090FE51DA5E7}" srcId="{6F67B497-C7BB-4D5E-A30A-BDF383B5A8D8}" destId="{84D723B4-6A73-4D9D-B2C9-7C87FC4765DB}" srcOrd="2" destOrd="0" parTransId="{7E4A3A25-8959-44E4-B257-A21600597D0C}" sibTransId="{C2A2F34E-E7D6-46A5-AF7A-C3E6687E9B0D}"/>
    <dgm:cxn modelId="{BE568023-19D3-491C-83BA-7423C8D5ED44}" type="presOf" srcId="{85D6DEE5-33CF-4216-ACE5-55E42232FD37}" destId="{8D54E9A5-F812-4682-8C46-FEF1A7A8DF88}" srcOrd="0" destOrd="0" presId="urn:microsoft.com/office/officeart/2005/8/layout/hierarchy2"/>
    <dgm:cxn modelId="{7129F325-2768-4567-92F6-87A7669F6BD4}" srcId="{E73BB842-3D0A-403F-9842-34F11BDF1A45}" destId="{F34049FA-0922-42E1-B433-A9EFDD35BEF3}" srcOrd="0" destOrd="0" parTransId="{EA99267F-E69C-4BDF-8F4F-195FDED68A17}" sibTransId="{F30B09AC-0488-4B74-A199-8ED229C8475B}"/>
    <dgm:cxn modelId="{F676122A-C121-40EA-AF4B-923B617CD7F4}" type="presOf" srcId="{9736AEB5-41DF-4BCB-8970-061F0ECA4B8A}" destId="{A1731BEE-2119-4716-B307-92349B446090}" srcOrd="1" destOrd="0" presId="urn:microsoft.com/office/officeart/2005/8/layout/hierarchy2"/>
    <dgm:cxn modelId="{B4EC7D36-383A-4ED2-B53A-FA3E42378954}" type="presOf" srcId="{080C2097-6434-4A27-BE0C-39B32A1FC01A}" destId="{5E1F5D54-5220-4C19-AF56-AAA06F28094C}" srcOrd="0" destOrd="0" presId="urn:microsoft.com/office/officeart/2005/8/layout/hierarchy2"/>
    <dgm:cxn modelId="{8CE1CB3A-2CFB-4CCD-8933-CED806EBF9AA}" type="presOf" srcId="{83483301-75FB-4581-AF1E-E13CD76B4290}" destId="{E65C3BA6-3F4C-454E-9473-45EF428CE96B}" srcOrd="0" destOrd="0" presId="urn:microsoft.com/office/officeart/2005/8/layout/hierarchy2"/>
    <dgm:cxn modelId="{0533D03B-989D-40D9-9BA6-EC6FA3F7E9F0}" srcId="{6F67B497-C7BB-4D5E-A30A-BDF383B5A8D8}" destId="{13EADAD1-1CFB-4C00-814E-77B839807DCC}" srcOrd="4" destOrd="0" parTransId="{85D6DEE5-33CF-4216-ACE5-55E42232FD37}" sibTransId="{D47C3900-E784-48A0-A5FD-489CA774F07E}"/>
    <dgm:cxn modelId="{1D9E673E-5C6D-4137-B425-4CF73D3820E2}" srcId="{F34049FA-0922-42E1-B433-A9EFDD35BEF3}" destId="{6F67B497-C7BB-4D5E-A30A-BDF383B5A8D8}" srcOrd="1" destOrd="0" parTransId="{83483301-75FB-4581-AF1E-E13CD76B4290}" sibTransId="{6DBB2645-FB8F-48D1-AC70-AA3C5D6B3340}"/>
    <dgm:cxn modelId="{CFDF1442-E1E0-4A8E-B59B-81DF3B7FFC61}" type="presOf" srcId="{13EADAD1-1CFB-4C00-814E-77B839807DCC}" destId="{B1F63FAC-F555-42BC-9DCC-342294C10E11}" srcOrd="0" destOrd="0" presId="urn:microsoft.com/office/officeart/2005/8/layout/hierarchy2"/>
    <dgm:cxn modelId="{0977ED43-33B3-48E8-87E3-B22B220E1822}" srcId="{6F67B497-C7BB-4D5E-A30A-BDF383B5A8D8}" destId="{32B1A233-1367-468A-832D-2B95E9BDB664}" srcOrd="1" destOrd="0" parTransId="{C635E9CB-F46B-4918-904A-D660E3556654}" sibTransId="{9D588D25-4E21-43D1-8487-68EBDFE81DF9}"/>
    <dgm:cxn modelId="{B60F0664-46E6-4DB2-ACF2-E12A3E9B95B4}" type="presOf" srcId="{A89CE4A3-133B-4B57-80CB-1B4E6DEDEF6B}" destId="{BDEA672A-4A60-4634-AA21-7C81729C3E5D}" srcOrd="1" destOrd="0" presId="urn:microsoft.com/office/officeart/2005/8/layout/hierarchy2"/>
    <dgm:cxn modelId="{5DEA4E64-2B4E-46B4-B98E-1DC044E98331}" type="presOf" srcId="{A89CE4A3-133B-4B57-80CB-1B4E6DEDEF6B}" destId="{BD89A05D-A142-422A-8B6F-224835BB7E3D}" srcOrd="0" destOrd="0" presId="urn:microsoft.com/office/officeart/2005/8/layout/hierarchy2"/>
    <dgm:cxn modelId="{D6A91A67-40DD-4D67-9F9A-A4E59C89429F}" type="presOf" srcId="{83483301-75FB-4581-AF1E-E13CD76B4290}" destId="{B8367381-B592-4CF4-A0B6-11324ABF317D}" srcOrd="1" destOrd="0" presId="urn:microsoft.com/office/officeart/2005/8/layout/hierarchy2"/>
    <dgm:cxn modelId="{089D9F6C-F189-4587-88C2-C2FC736D5DA1}" srcId="{6F67B497-C7BB-4D5E-A30A-BDF383B5A8D8}" destId="{E027E00A-7D94-4EC2-9BCA-1B39B904BA1D}" srcOrd="3" destOrd="0" parTransId="{94121639-6585-46C2-B985-BA70D6F0D3F7}" sibTransId="{5F4B6B6B-1B88-48FA-8056-18E3686B853D}"/>
    <dgm:cxn modelId="{93B4F672-DB3F-4DBA-845F-929BA344FC01}" type="presOf" srcId="{E73BB842-3D0A-403F-9842-34F11BDF1A45}" destId="{76C0D075-C426-4521-A276-53BF14858CFA}" srcOrd="0" destOrd="0" presId="urn:microsoft.com/office/officeart/2005/8/layout/hierarchy2"/>
    <dgm:cxn modelId="{89D36453-18E5-4FEB-BA96-BC4DE52A392F}" type="presOf" srcId="{7E4A3A25-8959-44E4-B257-A21600597D0C}" destId="{7DF50651-0E60-4A09-B1DB-93EFA4E7F09C}" srcOrd="1" destOrd="0" presId="urn:microsoft.com/office/officeart/2005/8/layout/hierarchy2"/>
    <dgm:cxn modelId="{F9B66474-7C11-461F-95D4-5280C695F84C}" srcId="{F34049FA-0922-42E1-B433-A9EFDD35BEF3}" destId="{4B1B4EB9-BF6C-41A3-82F5-75B269A4FEC8}" srcOrd="0" destOrd="0" parTransId="{FADDDA93-BAFE-410D-97F8-328AABD58117}" sibTransId="{57AFD68B-F1DD-4A82-94D7-C54D89BA9F3C}"/>
    <dgm:cxn modelId="{48F21F76-B354-4BDC-8815-0F21CF235798}" type="presOf" srcId="{85D6DEE5-33CF-4216-ACE5-55E42232FD37}" destId="{9892870A-7029-43FE-8D96-CA5FAD5A00A8}" srcOrd="1" destOrd="0" presId="urn:microsoft.com/office/officeart/2005/8/layout/hierarchy2"/>
    <dgm:cxn modelId="{21778C80-E1AB-4E95-B2D3-886873117012}" type="presOf" srcId="{F34049FA-0922-42E1-B433-A9EFDD35BEF3}" destId="{CCC4D125-7A1D-48F3-ADDD-F7293E62311A}" srcOrd="0" destOrd="0" presId="urn:microsoft.com/office/officeart/2005/8/layout/hierarchy2"/>
    <dgm:cxn modelId="{9CC82C81-4C0B-46B6-96F9-D55DD3B60C44}" type="presOf" srcId="{07FE1B54-BF72-4C13-A0FB-40915549A55A}" destId="{C60D54DA-E03F-4D6D-8FAF-C1E3BB4FFD24}" srcOrd="1" destOrd="0" presId="urn:microsoft.com/office/officeart/2005/8/layout/hierarchy2"/>
    <dgm:cxn modelId="{3FB9FF87-0092-4A3E-92AA-03B9EFFDCF02}" type="presOf" srcId="{C635E9CB-F46B-4918-904A-D660E3556654}" destId="{C606A8FF-7FC3-4B40-98CE-E5BF4B64C35F}" srcOrd="1" destOrd="0" presId="urn:microsoft.com/office/officeart/2005/8/layout/hierarchy2"/>
    <dgm:cxn modelId="{8766E08C-6107-47B3-B086-F50D654D8D2E}" type="presOf" srcId="{4B1B4EB9-BF6C-41A3-82F5-75B269A4FEC8}" destId="{1D4687C3-3DA9-4968-BC11-3CC6C7A6312C}" srcOrd="0" destOrd="0" presId="urn:microsoft.com/office/officeart/2005/8/layout/hierarchy2"/>
    <dgm:cxn modelId="{F7F91A90-89CE-4FAC-964E-D9FB57D9E4A0}" type="presOf" srcId="{6F67B497-C7BB-4D5E-A30A-BDF383B5A8D8}" destId="{7258ED64-EAC4-47BF-A97C-5EFBB24A7160}" srcOrd="0" destOrd="0" presId="urn:microsoft.com/office/officeart/2005/8/layout/hierarchy2"/>
    <dgm:cxn modelId="{5A0DB498-25E9-44F7-A143-D408F7D506C6}" type="presOf" srcId="{9736AEB5-41DF-4BCB-8970-061F0ECA4B8A}" destId="{AEB96E1C-7969-4605-AF6D-8BDB90C1C4B0}" srcOrd="0" destOrd="0" presId="urn:microsoft.com/office/officeart/2005/8/layout/hierarchy2"/>
    <dgm:cxn modelId="{26407399-F2BE-48D8-87E2-D4C30A77BE61}" type="presOf" srcId="{FADDDA93-BAFE-410D-97F8-328AABD58117}" destId="{A7B0F875-53E1-41F4-8664-21F9B11FCCC3}" srcOrd="0" destOrd="0" presId="urn:microsoft.com/office/officeart/2005/8/layout/hierarchy2"/>
    <dgm:cxn modelId="{29A72CA3-FAEA-46E5-B056-14EEB970421E}" type="presOf" srcId="{E027E00A-7D94-4EC2-9BCA-1B39B904BA1D}" destId="{7BB3B424-7726-4C90-94D7-B4A0707A5810}" srcOrd="0" destOrd="0" presId="urn:microsoft.com/office/officeart/2005/8/layout/hierarchy2"/>
    <dgm:cxn modelId="{43B95DAF-88D5-4F5F-9598-FDB5CB8293D4}" type="presOf" srcId="{867CDBDE-C144-4D34-8469-4795462973D8}" destId="{96A5DC4E-C0B2-4341-8823-A46DD079B7DD}" srcOrd="0" destOrd="0" presId="urn:microsoft.com/office/officeart/2005/8/layout/hierarchy2"/>
    <dgm:cxn modelId="{28CD69B3-75DD-4FE3-83CB-25055D595FF1}" type="presOf" srcId="{94121639-6585-46C2-B985-BA70D6F0D3F7}" destId="{F27E7624-D248-4B52-B69F-D0B81B8EADC2}" srcOrd="1" destOrd="0" presId="urn:microsoft.com/office/officeart/2005/8/layout/hierarchy2"/>
    <dgm:cxn modelId="{D40479B5-6098-4236-B91F-B2BC2C3C27CD}" type="presOf" srcId="{7E4A3A25-8959-44E4-B257-A21600597D0C}" destId="{7379042B-6C28-44AC-9158-10D515DE856C}" srcOrd="0" destOrd="0" presId="urn:microsoft.com/office/officeart/2005/8/layout/hierarchy2"/>
    <dgm:cxn modelId="{07E8BCB5-7F33-431C-BA39-3FAFFAFB81B2}" srcId="{4B1B4EB9-BF6C-41A3-82F5-75B269A4FEC8}" destId="{867CDBDE-C144-4D34-8469-4795462973D8}" srcOrd="0" destOrd="0" parTransId="{07FE1B54-BF72-4C13-A0FB-40915549A55A}" sibTransId="{7E180E9F-B0EE-4AA5-82EB-D95897421857}"/>
    <dgm:cxn modelId="{BC5C90B7-7615-4E10-BBE7-D6A3C2559B76}" srcId="{4B1B4EB9-BF6C-41A3-82F5-75B269A4FEC8}" destId="{718F3E72-D790-4B62-84F2-45134E7BDE9E}" srcOrd="1" destOrd="0" parTransId="{9736AEB5-41DF-4BCB-8970-061F0ECA4B8A}" sibTransId="{243F621A-33F8-4BD3-984B-390B0DFBCF2F}"/>
    <dgm:cxn modelId="{2E7AA8B7-2E44-4A7D-869F-7536BBDC38BA}" type="presOf" srcId="{C635E9CB-F46B-4918-904A-D660E3556654}" destId="{DE9C5EC9-7A17-4EC4-9638-90931469EFF2}" srcOrd="0" destOrd="0" presId="urn:microsoft.com/office/officeart/2005/8/layout/hierarchy2"/>
    <dgm:cxn modelId="{0B3681BF-4F83-4767-95F4-D0B6596ADF61}" type="presOf" srcId="{07FE1B54-BF72-4C13-A0FB-40915549A55A}" destId="{3BBF7129-6A4D-41AA-9CA4-B17626CE5A07}" srcOrd="0" destOrd="0" presId="urn:microsoft.com/office/officeart/2005/8/layout/hierarchy2"/>
    <dgm:cxn modelId="{8236DCD0-7488-4E98-A888-2496E01B4B80}" type="presOf" srcId="{718F3E72-D790-4B62-84F2-45134E7BDE9E}" destId="{C3908A69-051B-4635-B16E-8B9A4B7B8AD5}" srcOrd="0" destOrd="0" presId="urn:microsoft.com/office/officeart/2005/8/layout/hierarchy2"/>
    <dgm:cxn modelId="{DFE17DD7-418B-499C-8443-4DBC9908FE52}" type="presOf" srcId="{7C5FC731-98DE-469F-83A8-6303DCED0734}" destId="{2F3D7960-30E0-49D2-A3C8-BB8F082193BC}" srcOrd="1" destOrd="0" presId="urn:microsoft.com/office/officeart/2005/8/layout/hierarchy2"/>
    <dgm:cxn modelId="{FE911AD9-85BE-4587-BADE-C2AC6BF700D3}" type="presOf" srcId="{84D723B4-6A73-4D9D-B2C9-7C87FC4765DB}" destId="{C992A03F-1BDD-4D9C-93F5-D1FC4BA2E3AB}" srcOrd="0" destOrd="0" presId="urn:microsoft.com/office/officeart/2005/8/layout/hierarchy2"/>
    <dgm:cxn modelId="{22C30DEC-D32B-4C6F-B7A4-8E8837EC142E}" type="presOf" srcId="{32B1A233-1367-468A-832D-2B95E9BDB664}" destId="{B01824C3-B880-4E35-BAE3-B1E661DDA69A}" srcOrd="0" destOrd="0" presId="urn:microsoft.com/office/officeart/2005/8/layout/hierarchy2"/>
    <dgm:cxn modelId="{D3963CF6-C1E3-4B0B-B146-555C327B530D}" type="presOf" srcId="{94121639-6585-46C2-B985-BA70D6F0D3F7}" destId="{4CD86124-6C14-4B63-B719-EFCE73DEB6FD}" srcOrd="0" destOrd="0" presId="urn:microsoft.com/office/officeart/2005/8/layout/hierarchy2"/>
    <dgm:cxn modelId="{0D5FE2F7-08BF-4752-8511-F97A44CA4BE0}" type="presOf" srcId="{7C5FC731-98DE-469F-83A8-6303DCED0734}" destId="{5D6C05D4-987D-4092-968C-955E40C7AC14}" srcOrd="0" destOrd="0" presId="urn:microsoft.com/office/officeart/2005/8/layout/hierarchy2"/>
    <dgm:cxn modelId="{0E4C56FB-EDB3-43CC-9F16-27421BB16694}" type="presOf" srcId="{FADDDA93-BAFE-410D-97F8-328AABD58117}" destId="{7B91C81A-F88C-452C-A553-FC4BADABA319}" srcOrd="1" destOrd="0" presId="urn:microsoft.com/office/officeart/2005/8/layout/hierarchy2"/>
    <dgm:cxn modelId="{9B6D0763-340E-4697-B65B-E70C4F04D9AB}" type="presParOf" srcId="{76C0D075-C426-4521-A276-53BF14858CFA}" destId="{A64C1D84-6C0F-4A70-A6EE-21F8653562F6}" srcOrd="0" destOrd="0" presId="urn:microsoft.com/office/officeart/2005/8/layout/hierarchy2"/>
    <dgm:cxn modelId="{CCA55F2E-EE0F-429F-ADA9-0A48367A110A}" type="presParOf" srcId="{A64C1D84-6C0F-4A70-A6EE-21F8653562F6}" destId="{CCC4D125-7A1D-48F3-ADDD-F7293E62311A}" srcOrd="0" destOrd="0" presId="urn:microsoft.com/office/officeart/2005/8/layout/hierarchy2"/>
    <dgm:cxn modelId="{7FC99571-CB5D-4AAD-924F-8262F5356FC8}" type="presParOf" srcId="{A64C1D84-6C0F-4A70-A6EE-21F8653562F6}" destId="{F05FD84C-FAC0-4AEC-B2EE-656499823D89}" srcOrd="1" destOrd="0" presId="urn:microsoft.com/office/officeart/2005/8/layout/hierarchy2"/>
    <dgm:cxn modelId="{1CE4AEE0-9588-48B7-871B-F546A889539A}" type="presParOf" srcId="{F05FD84C-FAC0-4AEC-B2EE-656499823D89}" destId="{A7B0F875-53E1-41F4-8664-21F9B11FCCC3}" srcOrd="0" destOrd="0" presId="urn:microsoft.com/office/officeart/2005/8/layout/hierarchy2"/>
    <dgm:cxn modelId="{988DC2ED-6A60-4B24-B745-EC34E85C09C1}" type="presParOf" srcId="{A7B0F875-53E1-41F4-8664-21F9B11FCCC3}" destId="{7B91C81A-F88C-452C-A553-FC4BADABA319}" srcOrd="0" destOrd="0" presId="urn:microsoft.com/office/officeart/2005/8/layout/hierarchy2"/>
    <dgm:cxn modelId="{C833F422-B75A-466E-A729-C8A81431087C}" type="presParOf" srcId="{F05FD84C-FAC0-4AEC-B2EE-656499823D89}" destId="{79D75C7B-6E86-45EA-AE0F-E413EB4257A4}" srcOrd="1" destOrd="0" presId="urn:microsoft.com/office/officeart/2005/8/layout/hierarchy2"/>
    <dgm:cxn modelId="{F1C82522-8C91-40C2-8CCA-9C4487E64A99}" type="presParOf" srcId="{79D75C7B-6E86-45EA-AE0F-E413EB4257A4}" destId="{1D4687C3-3DA9-4968-BC11-3CC6C7A6312C}" srcOrd="0" destOrd="0" presId="urn:microsoft.com/office/officeart/2005/8/layout/hierarchy2"/>
    <dgm:cxn modelId="{A2C63C1E-ABEF-4E7E-A809-4CDF77C95438}" type="presParOf" srcId="{79D75C7B-6E86-45EA-AE0F-E413EB4257A4}" destId="{1011ADB9-E8BC-485D-B6A2-A28CBB4CCA3F}" srcOrd="1" destOrd="0" presId="urn:microsoft.com/office/officeart/2005/8/layout/hierarchy2"/>
    <dgm:cxn modelId="{CE05DE36-DB69-468D-A505-D7C08C13580C}" type="presParOf" srcId="{1011ADB9-E8BC-485D-B6A2-A28CBB4CCA3F}" destId="{3BBF7129-6A4D-41AA-9CA4-B17626CE5A07}" srcOrd="0" destOrd="0" presId="urn:microsoft.com/office/officeart/2005/8/layout/hierarchy2"/>
    <dgm:cxn modelId="{B0972C28-2C92-4298-81F9-3D150B318D27}" type="presParOf" srcId="{3BBF7129-6A4D-41AA-9CA4-B17626CE5A07}" destId="{C60D54DA-E03F-4D6D-8FAF-C1E3BB4FFD24}" srcOrd="0" destOrd="0" presId="urn:microsoft.com/office/officeart/2005/8/layout/hierarchy2"/>
    <dgm:cxn modelId="{795FFDDE-D3DB-4448-AA2C-398403EE8F42}" type="presParOf" srcId="{1011ADB9-E8BC-485D-B6A2-A28CBB4CCA3F}" destId="{99B39070-508A-47A9-AAE0-88D07219B933}" srcOrd="1" destOrd="0" presId="urn:microsoft.com/office/officeart/2005/8/layout/hierarchy2"/>
    <dgm:cxn modelId="{7866FBE1-97BB-468E-84B8-205300507415}" type="presParOf" srcId="{99B39070-508A-47A9-AAE0-88D07219B933}" destId="{96A5DC4E-C0B2-4341-8823-A46DD079B7DD}" srcOrd="0" destOrd="0" presId="urn:microsoft.com/office/officeart/2005/8/layout/hierarchy2"/>
    <dgm:cxn modelId="{58351DB1-1796-4016-9AE1-0559E0702964}" type="presParOf" srcId="{99B39070-508A-47A9-AAE0-88D07219B933}" destId="{18A887A7-9630-4FD4-BB31-927D969FBC9C}" srcOrd="1" destOrd="0" presId="urn:microsoft.com/office/officeart/2005/8/layout/hierarchy2"/>
    <dgm:cxn modelId="{15980181-D566-4C68-966C-5448C0A42F65}" type="presParOf" srcId="{1011ADB9-E8BC-485D-B6A2-A28CBB4CCA3F}" destId="{AEB96E1C-7969-4605-AF6D-8BDB90C1C4B0}" srcOrd="2" destOrd="0" presId="urn:microsoft.com/office/officeart/2005/8/layout/hierarchy2"/>
    <dgm:cxn modelId="{A2D720BD-B6A0-4DDF-9AEC-7C786174FE27}" type="presParOf" srcId="{AEB96E1C-7969-4605-AF6D-8BDB90C1C4B0}" destId="{A1731BEE-2119-4716-B307-92349B446090}" srcOrd="0" destOrd="0" presId="urn:microsoft.com/office/officeart/2005/8/layout/hierarchy2"/>
    <dgm:cxn modelId="{84E3412A-C68D-4701-B47E-7AB7ECE46749}" type="presParOf" srcId="{1011ADB9-E8BC-485D-B6A2-A28CBB4CCA3F}" destId="{F73073D1-4640-4730-981D-F3C4E8C387C1}" srcOrd="3" destOrd="0" presId="urn:microsoft.com/office/officeart/2005/8/layout/hierarchy2"/>
    <dgm:cxn modelId="{302C7FD2-DCE8-4130-B6A7-888D0D5DEA91}" type="presParOf" srcId="{F73073D1-4640-4730-981D-F3C4E8C387C1}" destId="{C3908A69-051B-4635-B16E-8B9A4B7B8AD5}" srcOrd="0" destOrd="0" presId="urn:microsoft.com/office/officeart/2005/8/layout/hierarchy2"/>
    <dgm:cxn modelId="{B4D188AE-2873-4EB8-9F55-BC5B97FF0E47}" type="presParOf" srcId="{F73073D1-4640-4730-981D-F3C4E8C387C1}" destId="{B4A90782-8A1B-4937-A099-3669AB31E1E1}" srcOrd="1" destOrd="0" presId="urn:microsoft.com/office/officeart/2005/8/layout/hierarchy2"/>
    <dgm:cxn modelId="{0F1FB9A8-CB35-4A6B-B70D-C57F7C893791}" type="presParOf" srcId="{1011ADB9-E8BC-485D-B6A2-A28CBB4CCA3F}" destId="{BD89A05D-A142-422A-8B6F-224835BB7E3D}" srcOrd="4" destOrd="0" presId="urn:microsoft.com/office/officeart/2005/8/layout/hierarchy2"/>
    <dgm:cxn modelId="{61FD2EA5-DC40-4813-B301-203A93FE9823}" type="presParOf" srcId="{BD89A05D-A142-422A-8B6F-224835BB7E3D}" destId="{BDEA672A-4A60-4634-AA21-7C81729C3E5D}" srcOrd="0" destOrd="0" presId="urn:microsoft.com/office/officeart/2005/8/layout/hierarchy2"/>
    <dgm:cxn modelId="{1C085DDA-4D77-48C6-834F-51AED508CA9A}" type="presParOf" srcId="{1011ADB9-E8BC-485D-B6A2-A28CBB4CCA3F}" destId="{551224A9-F19C-4FDA-8A37-3996C772D636}" srcOrd="5" destOrd="0" presId="urn:microsoft.com/office/officeart/2005/8/layout/hierarchy2"/>
    <dgm:cxn modelId="{CD0AEFBA-971C-4594-87E5-DCAD1A8871EA}" type="presParOf" srcId="{551224A9-F19C-4FDA-8A37-3996C772D636}" destId="{8BD5C321-87DE-4AEA-A8D8-989F2A5B785D}" srcOrd="0" destOrd="0" presId="urn:microsoft.com/office/officeart/2005/8/layout/hierarchy2"/>
    <dgm:cxn modelId="{4015D9D8-607D-4E07-94DC-53CEDE634EB5}" type="presParOf" srcId="{551224A9-F19C-4FDA-8A37-3996C772D636}" destId="{D7280263-0559-4CE8-92B3-1E875135C70D}" srcOrd="1" destOrd="0" presId="urn:microsoft.com/office/officeart/2005/8/layout/hierarchy2"/>
    <dgm:cxn modelId="{A4BDBFE4-B89D-46E8-8489-8C2BE07018BD}" type="presParOf" srcId="{F05FD84C-FAC0-4AEC-B2EE-656499823D89}" destId="{E65C3BA6-3F4C-454E-9473-45EF428CE96B}" srcOrd="2" destOrd="0" presId="urn:microsoft.com/office/officeart/2005/8/layout/hierarchy2"/>
    <dgm:cxn modelId="{A2CA0CD4-8C69-4021-AB3D-77C243CC7F11}" type="presParOf" srcId="{E65C3BA6-3F4C-454E-9473-45EF428CE96B}" destId="{B8367381-B592-4CF4-A0B6-11324ABF317D}" srcOrd="0" destOrd="0" presId="urn:microsoft.com/office/officeart/2005/8/layout/hierarchy2"/>
    <dgm:cxn modelId="{F26946FD-8078-4056-8F8E-4EB469DF9FCD}" type="presParOf" srcId="{F05FD84C-FAC0-4AEC-B2EE-656499823D89}" destId="{33810A50-263C-4B6E-9F21-A3A53D079DCE}" srcOrd="3" destOrd="0" presId="urn:microsoft.com/office/officeart/2005/8/layout/hierarchy2"/>
    <dgm:cxn modelId="{DD11216C-AC4B-4941-A21E-C5385F309B19}" type="presParOf" srcId="{33810A50-263C-4B6E-9F21-A3A53D079DCE}" destId="{7258ED64-EAC4-47BF-A97C-5EFBB24A7160}" srcOrd="0" destOrd="0" presId="urn:microsoft.com/office/officeart/2005/8/layout/hierarchy2"/>
    <dgm:cxn modelId="{A342880F-C9D9-4CC4-8738-4A3C08D8B418}" type="presParOf" srcId="{33810A50-263C-4B6E-9F21-A3A53D079DCE}" destId="{ACF9C41B-5FC9-4AE8-B7F1-F095A631299F}" srcOrd="1" destOrd="0" presId="urn:microsoft.com/office/officeart/2005/8/layout/hierarchy2"/>
    <dgm:cxn modelId="{B162A9CA-494F-4E62-83EF-65157DC95679}" type="presParOf" srcId="{ACF9C41B-5FC9-4AE8-B7F1-F095A631299F}" destId="{5D6C05D4-987D-4092-968C-955E40C7AC14}" srcOrd="0" destOrd="0" presId="urn:microsoft.com/office/officeart/2005/8/layout/hierarchy2"/>
    <dgm:cxn modelId="{804C8F57-D8FB-4B31-8870-7246F14DE877}" type="presParOf" srcId="{5D6C05D4-987D-4092-968C-955E40C7AC14}" destId="{2F3D7960-30E0-49D2-A3C8-BB8F082193BC}" srcOrd="0" destOrd="0" presId="urn:microsoft.com/office/officeart/2005/8/layout/hierarchy2"/>
    <dgm:cxn modelId="{667A7D1C-DF11-4595-8A28-F9ED95C79539}" type="presParOf" srcId="{ACF9C41B-5FC9-4AE8-B7F1-F095A631299F}" destId="{0BBF29E2-A423-4204-BDB5-A6DB6B417991}" srcOrd="1" destOrd="0" presId="urn:microsoft.com/office/officeart/2005/8/layout/hierarchy2"/>
    <dgm:cxn modelId="{FCCD017D-7E41-4513-82B9-A48F3EF8DCC2}" type="presParOf" srcId="{0BBF29E2-A423-4204-BDB5-A6DB6B417991}" destId="{5E1F5D54-5220-4C19-AF56-AAA06F28094C}" srcOrd="0" destOrd="0" presId="urn:microsoft.com/office/officeart/2005/8/layout/hierarchy2"/>
    <dgm:cxn modelId="{D8893437-314D-4B4D-AA6F-AA80E82041EF}" type="presParOf" srcId="{0BBF29E2-A423-4204-BDB5-A6DB6B417991}" destId="{F0B4D5DD-4ABA-4C5B-9587-7B5791D59A21}" srcOrd="1" destOrd="0" presId="urn:microsoft.com/office/officeart/2005/8/layout/hierarchy2"/>
    <dgm:cxn modelId="{F41DA1E9-62C2-47D4-BB4C-B846D4033DC5}" type="presParOf" srcId="{ACF9C41B-5FC9-4AE8-B7F1-F095A631299F}" destId="{DE9C5EC9-7A17-4EC4-9638-90931469EFF2}" srcOrd="2" destOrd="0" presId="urn:microsoft.com/office/officeart/2005/8/layout/hierarchy2"/>
    <dgm:cxn modelId="{42ECA1F7-04AA-421A-9528-B6FD005F0C8B}" type="presParOf" srcId="{DE9C5EC9-7A17-4EC4-9638-90931469EFF2}" destId="{C606A8FF-7FC3-4B40-98CE-E5BF4B64C35F}" srcOrd="0" destOrd="0" presId="urn:microsoft.com/office/officeart/2005/8/layout/hierarchy2"/>
    <dgm:cxn modelId="{27B56C6A-2EC2-40B0-93F6-591E51449E95}" type="presParOf" srcId="{ACF9C41B-5FC9-4AE8-B7F1-F095A631299F}" destId="{C7016F93-0A15-4953-AB50-0123D621E7AE}" srcOrd="3" destOrd="0" presId="urn:microsoft.com/office/officeart/2005/8/layout/hierarchy2"/>
    <dgm:cxn modelId="{8DB5BFCB-F8D3-4420-A152-227DB8F3C137}" type="presParOf" srcId="{C7016F93-0A15-4953-AB50-0123D621E7AE}" destId="{B01824C3-B880-4E35-BAE3-B1E661DDA69A}" srcOrd="0" destOrd="0" presId="urn:microsoft.com/office/officeart/2005/8/layout/hierarchy2"/>
    <dgm:cxn modelId="{6040EB06-B49F-4A1B-BDB7-9C614A0D7106}" type="presParOf" srcId="{C7016F93-0A15-4953-AB50-0123D621E7AE}" destId="{9F48C6EB-0AFE-46E9-AB6D-1F182900B79A}" srcOrd="1" destOrd="0" presId="urn:microsoft.com/office/officeart/2005/8/layout/hierarchy2"/>
    <dgm:cxn modelId="{7A263FD6-D3DB-44BB-92E6-2513A3CA8431}" type="presParOf" srcId="{ACF9C41B-5FC9-4AE8-B7F1-F095A631299F}" destId="{7379042B-6C28-44AC-9158-10D515DE856C}" srcOrd="4" destOrd="0" presId="urn:microsoft.com/office/officeart/2005/8/layout/hierarchy2"/>
    <dgm:cxn modelId="{044C7755-7B46-4199-8614-EC9FF404ED85}" type="presParOf" srcId="{7379042B-6C28-44AC-9158-10D515DE856C}" destId="{7DF50651-0E60-4A09-B1DB-93EFA4E7F09C}" srcOrd="0" destOrd="0" presId="urn:microsoft.com/office/officeart/2005/8/layout/hierarchy2"/>
    <dgm:cxn modelId="{9FB3CC19-82AF-4A09-A31C-A62C46ED95D7}" type="presParOf" srcId="{ACF9C41B-5FC9-4AE8-B7F1-F095A631299F}" destId="{7D8AFF90-295F-4BF1-843B-575328B95DBF}" srcOrd="5" destOrd="0" presId="urn:microsoft.com/office/officeart/2005/8/layout/hierarchy2"/>
    <dgm:cxn modelId="{A558D69F-F1E4-47FF-85BE-54330C6FF480}" type="presParOf" srcId="{7D8AFF90-295F-4BF1-843B-575328B95DBF}" destId="{C992A03F-1BDD-4D9C-93F5-D1FC4BA2E3AB}" srcOrd="0" destOrd="0" presId="urn:microsoft.com/office/officeart/2005/8/layout/hierarchy2"/>
    <dgm:cxn modelId="{9AD9EAB4-E3BB-4985-B624-BCD5B93A5300}" type="presParOf" srcId="{7D8AFF90-295F-4BF1-843B-575328B95DBF}" destId="{630FA4E1-BC4B-482D-9613-E4DA2541E33F}" srcOrd="1" destOrd="0" presId="urn:microsoft.com/office/officeart/2005/8/layout/hierarchy2"/>
    <dgm:cxn modelId="{33ABE791-113E-426D-B923-38A7CD659987}" type="presParOf" srcId="{ACF9C41B-5FC9-4AE8-B7F1-F095A631299F}" destId="{4CD86124-6C14-4B63-B719-EFCE73DEB6FD}" srcOrd="6" destOrd="0" presId="urn:microsoft.com/office/officeart/2005/8/layout/hierarchy2"/>
    <dgm:cxn modelId="{91A452C4-F3E3-4966-9E6F-AA6D90605E7D}" type="presParOf" srcId="{4CD86124-6C14-4B63-B719-EFCE73DEB6FD}" destId="{F27E7624-D248-4B52-B69F-D0B81B8EADC2}" srcOrd="0" destOrd="0" presId="urn:microsoft.com/office/officeart/2005/8/layout/hierarchy2"/>
    <dgm:cxn modelId="{7881FB00-2568-44B6-8DF5-805E2069061C}" type="presParOf" srcId="{ACF9C41B-5FC9-4AE8-B7F1-F095A631299F}" destId="{7BD66E73-88A6-4740-B088-DE199B7AB4B2}" srcOrd="7" destOrd="0" presId="urn:microsoft.com/office/officeart/2005/8/layout/hierarchy2"/>
    <dgm:cxn modelId="{393EB4EC-ABD8-47AD-AD2D-67E7CC3541A6}" type="presParOf" srcId="{7BD66E73-88A6-4740-B088-DE199B7AB4B2}" destId="{7BB3B424-7726-4C90-94D7-B4A0707A5810}" srcOrd="0" destOrd="0" presId="urn:microsoft.com/office/officeart/2005/8/layout/hierarchy2"/>
    <dgm:cxn modelId="{293284C3-D8C8-4653-B7BA-6C6A2A533FA0}" type="presParOf" srcId="{7BD66E73-88A6-4740-B088-DE199B7AB4B2}" destId="{00A0DDE5-4A84-4459-9838-038BFF1E4D2B}" srcOrd="1" destOrd="0" presId="urn:microsoft.com/office/officeart/2005/8/layout/hierarchy2"/>
    <dgm:cxn modelId="{C0F65437-1C50-4FFA-B7A0-4D35392B383D}" type="presParOf" srcId="{ACF9C41B-5FC9-4AE8-B7F1-F095A631299F}" destId="{8D54E9A5-F812-4682-8C46-FEF1A7A8DF88}" srcOrd="8" destOrd="0" presId="urn:microsoft.com/office/officeart/2005/8/layout/hierarchy2"/>
    <dgm:cxn modelId="{26C1E73A-5672-4545-AE30-548B1412243D}" type="presParOf" srcId="{8D54E9A5-F812-4682-8C46-FEF1A7A8DF88}" destId="{9892870A-7029-43FE-8D96-CA5FAD5A00A8}" srcOrd="0" destOrd="0" presId="urn:microsoft.com/office/officeart/2005/8/layout/hierarchy2"/>
    <dgm:cxn modelId="{6FB168D3-B6CD-4237-B980-302529592DF9}" type="presParOf" srcId="{ACF9C41B-5FC9-4AE8-B7F1-F095A631299F}" destId="{3845C06F-2930-4AFC-A998-B8D9C3F57B02}" srcOrd="9" destOrd="0" presId="urn:microsoft.com/office/officeart/2005/8/layout/hierarchy2"/>
    <dgm:cxn modelId="{38B159ED-E5CF-47DA-9F48-59C999D112A9}" type="presParOf" srcId="{3845C06F-2930-4AFC-A998-B8D9C3F57B02}" destId="{B1F63FAC-F555-42BC-9DCC-342294C10E11}" srcOrd="0" destOrd="0" presId="urn:microsoft.com/office/officeart/2005/8/layout/hierarchy2"/>
    <dgm:cxn modelId="{1CF9F749-89BE-4514-9B2F-20EA5E2637B3}" type="presParOf" srcId="{3845C06F-2930-4AFC-A998-B8D9C3F57B02}" destId="{EDE12300-A061-4536-BE7A-4B2A9C69B05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3BB842-3D0A-403F-9842-34F11BDF1A4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F34049FA-0922-42E1-B433-A9EFDD35BEF3}">
      <dgm:prSet phldrT="[Texte]"/>
      <dgm:spPr>
        <a:solidFill>
          <a:srgbClr val="92D050"/>
        </a:solidFill>
      </dgm:spPr>
      <dgm:t>
        <a:bodyPr/>
        <a:lstStyle/>
        <a:p>
          <a:r>
            <a:rPr lang="fr-FR" dirty="0">
              <a:latin typeface="Arial Narrow" panose="020B0606020202030204" pitchFamily="34" charset="0"/>
            </a:rPr>
            <a:t>Installation </a:t>
          </a:r>
        </a:p>
      </dgm:t>
    </dgm:pt>
    <dgm:pt modelId="{EA99267F-E69C-4BDF-8F4F-195FDED68A17}" type="parTrans" cxnId="{7129F325-2768-4567-92F6-87A7669F6BD4}">
      <dgm:prSet/>
      <dgm:spPr/>
      <dgm:t>
        <a:bodyPr/>
        <a:lstStyle/>
        <a:p>
          <a:endParaRPr lang="fr-FR">
            <a:latin typeface="Arial Narrow" panose="020B0606020202030204" pitchFamily="34" charset="0"/>
          </a:endParaRPr>
        </a:p>
      </dgm:t>
    </dgm:pt>
    <dgm:pt modelId="{F30B09AC-0488-4B74-A199-8ED229C8475B}" type="sibTrans" cxnId="{7129F325-2768-4567-92F6-87A7669F6BD4}">
      <dgm:prSet/>
      <dgm:spPr/>
      <dgm:t>
        <a:bodyPr/>
        <a:lstStyle/>
        <a:p>
          <a:endParaRPr lang="fr-FR">
            <a:latin typeface="Arial Narrow" panose="020B0606020202030204" pitchFamily="34" charset="0"/>
          </a:endParaRPr>
        </a:p>
      </dgm:t>
    </dgm:pt>
    <dgm:pt modelId="{4B1B4EB9-BF6C-41A3-82F5-75B269A4FEC8}">
      <dgm:prSet phldrT="[Texte]"/>
      <dgm:spPr>
        <a:solidFill>
          <a:schemeClr val="accent4">
            <a:lumMod val="75000"/>
          </a:schemeClr>
        </a:solidFill>
        <a:ln>
          <a:noFill/>
        </a:ln>
      </dgm:spPr>
      <dgm:t>
        <a:bodyPr/>
        <a:lstStyle/>
        <a:p>
          <a:r>
            <a:rPr lang="fr-FR" b="1" dirty="0">
              <a:latin typeface="Arial Narrow" panose="020B0606020202030204" pitchFamily="34" charset="0"/>
            </a:rPr>
            <a:t>Déplacements </a:t>
          </a:r>
        </a:p>
      </dgm:t>
    </dgm:pt>
    <dgm:pt modelId="{FADDDA93-BAFE-410D-97F8-328AABD58117}" type="parTrans" cxnId="{F9B66474-7C11-461F-95D4-5280C695F84C}">
      <dgm:prSet/>
      <dgm:spPr/>
      <dgm:t>
        <a:bodyPr/>
        <a:lstStyle/>
        <a:p>
          <a:endParaRPr lang="fr-FR">
            <a:latin typeface="Arial Narrow" panose="020B0606020202030204" pitchFamily="34" charset="0"/>
          </a:endParaRPr>
        </a:p>
      </dgm:t>
    </dgm:pt>
    <dgm:pt modelId="{57AFD68B-F1DD-4A82-94D7-C54D89BA9F3C}" type="sibTrans" cxnId="{F9B66474-7C11-461F-95D4-5280C695F84C}">
      <dgm:prSet/>
      <dgm:spPr/>
      <dgm:t>
        <a:bodyPr/>
        <a:lstStyle/>
        <a:p>
          <a:endParaRPr lang="fr-FR">
            <a:latin typeface="Arial Narrow" panose="020B0606020202030204" pitchFamily="34" charset="0"/>
          </a:endParaRPr>
        </a:p>
      </dgm:t>
    </dgm:pt>
    <dgm:pt modelId="{867CDBDE-C144-4D34-8469-4795462973D8}">
      <dgm:prSet phldrT="[Texte]" custT="1"/>
      <dgm:spPr>
        <a:solidFill>
          <a:schemeClr val="accent4">
            <a:lumMod val="60000"/>
            <a:lumOff val="40000"/>
          </a:schemeClr>
        </a:solidFill>
        <a:ln>
          <a:noFill/>
        </a:ln>
      </dgm:spPr>
      <dgm:t>
        <a:bodyPr/>
        <a:lstStyle/>
        <a:p>
          <a:pPr algn="ctr"/>
          <a:r>
            <a:rPr lang="fr-FR" sz="2500" kern="1200" dirty="0">
              <a:solidFill>
                <a:prstClr val="white"/>
              </a:solidFill>
              <a:latin typeface="Arial Narrow" panose="020B0606020202030204" pitchFamily="34" charset="0"/>
              <a:ea typeface="+mn-ea"/>
              <a:cs typeface="+mn-cs"/>
            </a:rPr>
            <a:t>Parcours</a:t>
          </a:r>
        </a:p>
      </dgm:t>
    </dgm:pt>
    <dgm:pt modelId="{07FE1B54-BF72-4C13-A0FB-40915549A55A}" type="parTrans" cxnId="{07E8BCB5-7F33-431C-BA39-3FAFFAFB81B2}">
      <dgm:prSet/>
      <dgm:spPr/>
      <dgm:t>
        <a:bodyPr/>
        <a:lstStyle/>
        <a:p>
          <a:endParaRPr lang="fr-FR">
            <a:latin typeface="Arial Narrow" panose="020B0606020202030204" pitchFamily="34" charset="0"/>
          </a:endParaRPr>
        </a:p>
      </dgm:t>
    </dgm:pt>
    <dgm:pt modelId="{7E180E9F-B0EE-4AA5-82EB-D95897421857}" type="sibTrans" cxnId="{07E8BCB5-7F33-431C-BA39-3FAFFAFB81B2}">
      <dgm:prSet/>
      <dgm:spPr/>
      <dgm:t>
        <a:bodyPr/>
        <a:lstStyle/>
        <a:p>
          <a:endParaRPr lang="fr-FR">
            <a:latin typeface="Arial Narrow" panose="020B0606020202030204" pitchFamily="34" charset="0"/>
          </a:endParaRPr>
        </a:p>
      </dgm:t>
    </dgm:pt>
    <dgm:pt modelId="{718F3E72-D790-4B62-84F2-45134E7BDE9E}">
      <dgm:prSet phldrT="[Texte]" custT="1"/>
      <dgm:spPr>
        <a:solidFill>
          <a:srgbClr val="0F9ED5">
            <a:lumMod val="60000"/>
            <a:lumOff val="40000"/>
          </a:srgbClr>
        </a:solidFill>
        <a:ln w="19050" cap="flat" cmpd="sng" algn="ctr">
          <a:noFill/>
          <a:prstDash val="solid"/>
          <a:miter lim="800000"/>
        </a:ln>
        <a:effectLst/>
      </dgm:spPr>
      <dgm:t>
        <a:bodyPr spcFirstLastPara="0" vert="horz" wrap="square" lIns="11430" tIns="11430" rIns="11430" bIns="11430" numCol="1" spcCol="1270" anchor="ctr" anchorCtr="0"/>
        <a:lstStyle/>
        <a:p>
          <a:r>
            <a:rPr lang="fr-FR" sz="2500" kern="1200" dirty="0">
              <a:solidFill>
                <a:prstClr val="white"/>
              </a:solidFill>
              <a:latin typeface="Arial Narrow" panose="020B0606020202030204" pitchFamily="34" charset="0"/>
              <a:ea typeface="+mn-ea"/>
              <a:cs typeface="+mn-cs"/>
            </a:rPr>
            <a:t>Pénalité</a:t>
          </a:r>
        </a:p>
      </dgm:t>
    </dgm:pt>
    <dgm:pt modelId="{9736AEB5-41DF-4BCB-8970-061F0ECA4B8A}" type="parTrans" cxnId="{BC5C90B7-7615-4E10-BBE7-D6A3C2559B76}">
      <dgm:prSet/>
      <dgm:spPr/>
      <dgm:t>
        <a:bodyPr/>
        <a:lstStyle/>
        <a:p>
          <a:endParaRPr lang="fr-FR">
            <a:latin typeface="Arial Narrow" panose="020B0606020202030204" pitchFamily="34" charset="0"/>
          </a:endParaRPr>
        </a:p>
      </dgm:t>
    </dgm:pt>
    <dgm:pt modelId="{243F621A-33F8-4BD3-984B-390B0DFBCF2F}" type="sibTrans" cxnId="{BC5C90B7-7615-4E10-BBE7-D6A3C2559B76}">
      <dgm:prSet/>
      <dgm:spPr/>
      <dgm:t>
        <a:bodyPr/>
        <a:lstStyle/>
        <a:p>
          <a:endParaRPr lang="fr-FR">
            <a:latin typeface="Arial Narrow" panose="020B0606020202030204" pitchFamily="34" charset="0"/>
          </a:endParaRPr>
        </a:p>
      </dgm:t>
    </dgm:pt>
    <dgm:pt modelId="{6F67B497-C7BB-4D5E-A30A-BDF383B5A8D8}">
      <dgm:prSet phldrT="[Texte]"/>
      <dgm:spPr>
        <a:solidFill>
          <a:srgbClr val="C00000"/>
        </a:solidFill>
        <a:ln>
          <a:noFill/>
        </a:ln>
      </dgm:spPr>
      <dgm:t>
        <a:bodyPr/>
        <a:lstStyle/>
        <a:p>
          <a:r>
            <a:rPr lang="fr-FR" b="1" dirty="0">
              <a:latin typeface="Arial Narrow" panose="020B0606020202030204" pitchFamily="34" charset="0"/>
            </a:rPr>
            <a:t>Zones de transition</a:t>
          </a:r>
        </a:p>
      </dgm:t>
    </dgm:pt>
    <dgm:pt modelId="{83483301-75FB-4581-AF1E-E13CD76B4290}" type="parTrans" cxnId="{1D9E673E-5C6D-4137-B425-4CF73D3820E2}">
      <dgm:prSet/>
      <dgm:spPr/>
      <dgm:t>
        <a:bodyPr/>
        <a:lstStyle/>
        <a:p>
          <a:endParaRPr lang="fr-FR">
            <a:latin typeface="Arial Narrow" panose="020B0606020202030204" pitchFamily="34" charset="0"/>
          </a:endParaRPr>
        </a:p>
      </dgm:t>
    </dgm:pt>
    <dgm:pt modelId="{6DBB2645-FB8F-48D1-AC70-AA3C5D6B3340}" type="sibTrans" cxnId="{1D9E673E-5C6D-4137-B425-4CF73D3820E2}">
      <dgm:prSet/>
      <dgm:spPr/>
      <dgm:t>
        <a:bodyPr/>
        <a:lstStyle/>
        <a:p>
          <a:endParaRPr lang="fr-FR">
            <a:latin typeface="Arial Narrow" panose="020B0606020202030204" pitchFamily="34" charset="0"/>
          </a:endParaRPr>
        </a:p>
      </dgm:t>
    </dgm:pt>
    <dgm:pt modelId="{13EADAD1-1CFB-4C00-814E-77B839807DCC}">
      <dgm:prSet custT="1"/>
      <dgm:spPr>
        <a:solidFill>
          <a:srgbClr val="EF513B"/>
        </a:solidFill>
      </dgm:spPr>
      <dgm:t>
        <a:bodyPr/>
        <a:lstStyle/>
        <a:p>
          <a:r>
            <a:rPr lang="fr-FR" sz="2500" kern="1200" dirty="0">
              <a:solidFill>
                <a:prstClr val="white"/>
              </a:solidFill>
              <a:latin typeface="Arial Narrow" panose="020B0606020202030204" pitchFamily="34" charset="0"/>
              <a:ea typeface="+mn-ea"/>
              <a:cs typeface="+mn-cs"/>
            </a:rPr>
            <a:t>Zone         de sécurité</a:t>
          </a:r>
        </a:p>
      </dgm:t>
    </dgm:pt>
    <dgm:pt modelId="{85D6DEE5-33CF-4216-ACE5-55E42232FD37}" type="parTrans" cxnId="{0533D03B-989D-40D9-9BA6-EC6FA3F7E9F0}">
      <dgm:prSet/>
      <dgm:spPr/>
      <dgm:t>
        <a:bodyPr/>
        <a:lstStyle/>
        <a:p>
          <a:endParaRPr lang="fr-FR"/>
        </a:p>
      </dgm:t>
    </dgm:pt>
    <dgm:pt modelId="{D47C3900-E784-48A0-A5FD-489CA774F07E}" type="sibTrans" cxnId="{0533D03B-989D-40D9-9BA6-EC6FA3F7E9F0}">
      <dgm:prSet/>
      <dgm:spPr/>
      <dgm:t>
        <a:bodyPr/>
        <a:lstStyle/>
        <a:p>
          <a:endParaRPr lang="fr-FR"/>
        </a:p>
      </dgm:t>
    </dgm:pt>
    <dgm:pt modelId="{B0650F12-59F1-4BA5-8A72-526AF08DB198}">
      <dgm:prSet custT="1"/>
      <dgm:spPr>
        <a:noFill/>
        <a:ln w="38100" cap="flat" cmpd="sng" algn="ctr">
          <a:solidFill>
            <a:srgbClr val="00B0F0"/>
          </a:solidFill>
          <a:prstDash val="solid"/>
          <a:miter lim="800000"/>
        </a:ln>
        <a:effectLst/>
      </dgm:spPr>
      <dgm:t>
        <a:bodyPr spcFirstLastPara="0" vert="horz" wrap="square" lIns="13335" tIns="13335" rIns="13335" bIns="13335" numCol="1" spcCol="1270" anchor="ctr" anchorCtr="0"/>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gm:t>
    </dgm:pt>
    <dgm:pt modelId="{D3BD88DE-803A-4992-B883-D7D9383266A7}" type="parTrans" cxnId="{62457E17-8A59-45A5-908F-2396381ADB13}">
      <dgm:prSet/>
      <dgm:spPr/>
      <dgm:t>
        <a:bodyPr/>
        <a:lstStyle/>
        <a:p>
          <a:endParaRPr lang="fr-FR"/>
        </a:p>
      </dgm:t>
    </dgm:pt>
    <dgm:pt modelId="{F3647613-377E-4429-A48A-AC2A94E45228}" type="sibTrans" cxnId="{62457E17-8A59-45A5-908F-2396381ADB13}">
      <dgm:prSet/>
      <dgm:spPr/>
      <dgm:t>
        <a:bodyPr/>
        <a:lstStyle/>
        <a:p>
          <a:endParaRPr lang="fr-FR"/>
        </a:p>
      </dgm:t>
    </dgm:pt>
    <dgm:pt modelId="{5CA656FF-8DBC-47D1-81B6-E780BD121C46}">
      <dgm:prSet custT="1"/>
      <dgm:spPr>
        <a:noFill/>
        <a:ln w="38100" cap="flat" cmpd="sng" algn="ctr">
          <a:solidFill>
            <a:srgbClr val="00B0F0"/>
          </a:solidFill>
          <a:prstDash val="solid"/>
          <a:miter lim="800000"/>
        </a:ln>
        <a:effectLst/>
      </dgm:spPr>
      <dgm:t>
        <a:bodyPr spcFirstLastPara="0" vert="horz" wrap="square" lIns="13335" tIns="13335" rIns="13335" bIns="13335" numCol="1" spcCol="1270" anchor="ctr" anchorCtr="0"/>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gm:t>
    </dgm:pt>
    <dgm:pt modelId="{8A5D5649-3BA6-432A-A86F-4F07E31B40E3}" type="parTrans" cxnId="{EC6D02ED-FBF9-43F9-9062-182B12FB6B6E}">
      <dgm:prSet/>
      <dgm:spPr/>
      <dgm:t>
        <a:bodyPr/>
        <a:lstStyle/>
        <a:p>
          <a:endParaRPr lang="fr-FR"/>
        </a:p>
      </dgm:t>
    </dgm:pt>
    <dgm:pt modelId="{CDF62A41-CF0D-4A25-AABE-292DF9DB6C86}" type="sibTrans" cxnId="{EC6D02ED-FBF9-43F9-9062-182B12FB6B6E}">
      <dgm:prSet/>
      <dgm:spPr/>
      <dgm:t>
        <a:bodyPr/>
        <a:lstStyle/>
        <a:p>
          <a:endParaRPr lang="fr-FR"/>
        </a:p>
      </dgm:t>
    </dgm:pt>
    <dgm:pt modelId="{F34D4C89-A5CF-4255-95D8-E329D000CEF3}">
      <dgm:prSet custT="1"/>
      <dgm:spPr>
        <a:solidFill>
          <a:srgbClr val="EF513B"/>
        </a:solidFill>
        <a:ln w="19050" cap="flat" cmpd="sng" algn="ctr">
          <a:solidFill>
            <a:prstClr val="white">
              <a:hueOff val="0"/>
              <a:satOff val="0"/>
              <a:lumOff val="0"/>
              <a:alphaOff val="0"/>
            </a:prstClr>
          </a:solidFill>
          <a:prstDash val="solid"/>
          <a:miter lim="800000"/>
        </a:ln>
        <a:effectLst/>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fr-FR" sz="2500" kern="1200" dirty="0">
              <a:solidFill>
                <a:prstClr val="white"/>
              </a:solidFill>
              <a:latin typeface="Arial Narrow" panose="020B0606020202030204" pitchFamily="34" charset="0"/>
              <a:ea typeface="+mn-ea"/>
              <a:cs typeface="+mn-cs"/>
            </a:rPr>
            <a:t>Limites</a:t>
          </a:r>
        </a:p>
      </dgm:t>
    </dgm:pt>
    <dgm:pt modelId="{0F7E528D-B666-47F7-A874-4FFE01A6632B}" type="parTrans" cxnId="{5F92E1D5-8C35-42DB-ADD2-BBB13B96CB5C}">
      <dgm:prSet/>
      <dgm:spPr/>
      <dgm:t>
        <a:bodyPr/>
        <a:lstStyle/>
        <a:p>
          <a:endParaRPr lang="fr-FR"/>
        </a:p>
      </dgm:t>
    </dgm:pt>
    <dgm:pt modelId="{3A87E15C-93F4-4A00-A53E-A17845BBCA9A}" type="sibTrans" cxnId="{5F92E1D5-8C35-42DB-ADD2-BBB13B96CB5C}">
      <dgm:prSet/>
      <dgm:spPr/>
      <dgm:t>
        <a:bodyPr/>
        <a:lstStyle/>
        <a:p>
          <a:endParaRPr lang="fr-FR"/>
        </a:p>
      </dgm:t>
    </dgm:pt>
    <dgm:pt modelId="{393B6DF2-C887-47E0-9536-256DCEAF0310}">
      <dgm:prSet custT="1"/>
      <dgm:spPr>
        <a:noFill/>
        <a:ln w="38100" cap="flat" cmpd="sng" algn="ctr">
          <a:solidFill>
            <a:srgbClr val="00B0F0"/>
          </a:solidFill>
          <a:prstDash val="solid"/>
          <a:miter lim="800000"/>
        </a:ln>
        <a:effectLst/>
      </dgm:spPr>
      <dgm:t>
        <a:bodyPr spcFirstLastPara="0" vert="horz" wrap="square" lIns="13335" tIns="13335" rIns="13335" bIns="13335" numCol="1" spcCol="1270" anchor="ctr" anchorCtr="0"/>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gm:t>
    </dgm:pt>
    <dgm:pt modelId="{447C05D3-358F-42CE-8AB6-8913CC65BF0E}" type="parTrans" cxnId="{2A9548FF-FBD7-44B4-B6F8-7AB5C9CF21F8}">
      <dgm:prSet/>
      <dgm:spPr/>
      <dgm:t>
        <a:bodyPr/>
        <a:lstStyle/>
        <a:p>
          <a:endParaRPr lang="fr-FR"/>
        </a:p>
      </dgm:t>
    </dgm:pt>
    <dgm:pt modelId="{0A600355-27CC-405F-8B16-09D6A212550B}" type="sibTrans" cxnId="{2A9548FF-FBD7-44B4-B6F8-7AB5C9CF21F8}">
      <dgm:prSet/>
      <dgm:spPr/>
      <dgm:t>
        <a:bodyPr/>
        <a:lstStyle/>
        <a:p>
          <a:endParaRPr lang="fr-FR"/>
        </a:p>
      </dgm:t>
    </dgm:pt>
    <dgm:pt modelId="{C0FD6A1A-823B-489A-8EDA-5D68A713DE10}">
      <dgm:prSet custT="1"/>
      <dgm:spPr>
        <a:noFill/>
        <a:ln w="38100" cap="flat" cmpd="sng" algn="ctr">
          <a:solidFill>
            <a:srgbClr val="00B0F0"/>
          </a:solidFill>
          <a:prstDash val="solid"/>
          <a:miter lim="800000"/>
        </a:ln>
        <a:effectLst/>
      </dgm:spPr>
      <dgm:t>
        <a:bodyPr spcFirstLastPara="0" vert="horz" wrap="square" lIns="13335" tIns="13335" rIns="13335" bIns="13335" numCol="1" spcCol="1270" anchor="ctr" anchorCtr="0"/>
        <a:lstStyle/>
        <a:p>
          <a:endParaRPr lang="fr-FR" sz="2100" kern="1200" dirty="0">
            <a:solidFill>
              <a:prstClr val="white"/>
            </a:solidFill>
            <a:latin typeface="Aptos" panose="02110004020202020204"/>
            <a:ea typeface="+mn-ea"/>
            <a:cs typeface="+mn-cs"/>
          </a:endParaRPr>
        </a:p>
      </dgm:t>
    </dgm:pt>
    <dgm:pt modelId="{7C45AB27-0440-49FB-9918-45ED23A66C66}" type="parTrans" cxnId="{AB8301C8-F5C5-4D13-BF88-716C4841EF25}">
      <dgm:prSet/>
      <dgm:spPr/>
      <dgm:t>
        <a:bodyPr/>
        <a:lstStyle/>
        <a:p>
          <a:endParaRPr lang="fr-FR"/>
        </a:p>
      </dgm:t>
    </dgm:pt>
    <dgm:pt modelId="{9010DF2F-B9EF-4341-A003-CF3CB72D37FC}" type="sibTrans" cxnId="{AB8301C8-F5C5-4D13-BF88-716C4841EF25}">
      <dgm:prSet/>
      <dgm:spPr/>
      <dgm:t>
        <a:bodyPr/>
        <a:lstStyle/>
        <a:p>
          <a:endParaRPr lang="fr-FR"/>
        </a:p>
      </dgm:t>
    </dgm:pt>
    <dgm:pt modelId="{3A66CEA3-3021-4366-B413-45A56C80CB91}" type="pres">
      <dgm:prSet presAssocID="{E73BB842-3D0A-403F-9842-34F11BDF1A45}" presName="diagram" presStyleCnt="0">
        <dgm:presLayoutVars>
          <dgm:chPref val="1"/>
          <dgm:dir/>
          <dgm:animOne val="branch"/>
          <dgm:animLvl val="lvl"/>
          <dgm:resizeHandles val="exact"/>
        </dgm:presLayoutVars>
      </dgm:prSet>
      <dgm:spPr/>
    </dgm:pt>
    <dgm:pt modelId="{021CE341-2BD9-44C9-9FF6-83F519CB26AF}" type="pres">
      <dgm:prSet presAssocID="{F34049FA-0922-42E1-B433-A9EFDD35BEF3}" presName="root1" presStyleCnt="0"/>
      <dgm:spPr/>
    </dgm:pt>
    <dgm:pt modelId="{B469540C-AB57-4394-8A28-286AC1D00ED6}" type="pres">
      <dgm:prSet presAssocID="{F34049FA-0922-42E1-B433-A9EFDD35BEF3}" presName="LevelOneTextNode" presStyleLbl="node0" presStyleIdx="0" presStyleCnt="1">
        <dgm:presLayoutVars>
          <dgm:chPref val="3"/>
        </dgm:presLayoutVars>
      </dgm:prSet>
      <dgm:spPr/>
    </dgm:pt>
    <dgm:pt modelId="{63855D5A-7A67-4758-B05F-34FE309F1450}" type="pres">
      <dgm:prSet presAssocID="{F34049FA-0922-42E1-B433-A9EFDD35BEF3}" presName="level2hierChild" presStyleCnt="0"/>
      <dgm:spPr/>
    </dgm:pt>
    <dgm:pt modelId="{34C88802-26B2-4568-A582-097AD026ADB8}" type="pres">
      <dgm:prSet presAssocID="{FADDDA93-BAFE-410D-97F8-328AABD58117}" presName="conn2-1" presStyleLbl="parChTrans1D2" presStyleIdx="0" presStyleCnt="2"/>
      <dgm:spPr/>
    </dgm:pt>
    <dgm:pt modelId="{72EA78DE-7797-43A4-B440-E68F9F799FF6}" type="pres">
      <dgm:prSet presAssocID="{FADDDA93-BAFE-410D-97F8-328AABD58117}" presName="connTx" presStyleLbl="parChTrans1D2" presStyleIdx="0" presStyleCnt="2"/>
      <dgm:spPr/>
    </dgm:pt>
    <dgm:pt modelId="{B50DCBCA-B212-47F8-A7F3-BC6A694B46A7}" type="pres">
      <dgm:prSet presAssocID="{4B1B4EB9-BF6C-41A3-82F5-75B269A4FEC8}" presName="root2" presStyleCnt="0"/>
      <dgm:spPr/>
    </dgm:pt>
    <dgm:pt modelId="{F9183D29-9E61-4C12-9532-33A5EBD562D8}" type="pres">
      <dgm:prSet presAssocID="{4B1B4EB9-BF6C-41A3-82F5-75B269A4FEC8}" presName="LevelTwoTextNode" presStyleLbl="node2" presStyleIdx="0" presStyleCnt="2">
        <dgm:presLayoutVars>
          <dgm:chPref val="3"/>
        </dgm:presLayoutVars>
      </dgm:prSet>
      <dgm:spPr/>
    </dgm:pt>
    <dgm:pt modelId="{CEACB00B-0608-432C-8BC7-550FF0ADE1FB}" type="pres">
      <dgm:prSet presAssocID="{4B1B4EB9-BF6C-41A3-82F5-75B269A4FEC8}" presName="level3hierChild" presStyleCnt="0"/>
      <dgm:spPr/>
    </dgm:pt>
    <dgm:pt modelId="{B30BD94E-6D68-4FCE-BBEE-EC5030A55035}" type="pres">
      <dgm:prSet presAssocID="{07FE1B54-BF72-4C13-A0FB-40915549A55A}" presName="conn2-1" presStyleLbl="parChTrans1D3" presStyleIdx="0" presStyleCnt="4"/>
      <dgm:spPr/>
    </dgm:pt>
    <dgm:pt modelId="{A44004DC-77DD-455D-96F8-2149C4171B6E}" type="pres">
      <dgm:prSet presAssocID="{07FE1B54-BF72-4C13-A0FB-40915549A55A}" presName="connTx" presStyleLbl="parChTrans1D3" presStyleIdx="0" presStyleCnt="4"/>
      <dgm:spPr/>
    </dgm:pt>
    <dgm:pt modelId="{1470BB73-D5E3-42A8-A099-952B9AA01EBF}" type="pres">
      <dgm:prSet presAssocID="{867CDBDE-C144-4D34-8469-4795462973D8}" presName="root2" presStyleCnt="0"/>
      <dgm:spPr/>
    </dgm:pt>
    <dgm:pt modelId="{D91AA83E-D443-4272-A395-EACB1504E09F}" type="pres">
      <dgm:prSet presAssocID="{867CDBDE-C144-4D34-8469-4795462973D8}" presName="LevelTwoTextNode" presStyleLbl="node3" presStyleIdx="0" presStyleCnt="4">
        <dgm:presLayoutVars>
          <dgm:chPref val="3"/>
        </dgm:presLayoutVars>
      </dgm:prSet>
      <dgm:spPr/>
    </dgm:pt>
    <dgm:pt modelId="{EA61B98C-36EC-43A2-A3DF-50C9C0D9DA0A}" type="pres">
      <dgm:prSet presAssocID="{867CDBDE-C144-4D34-8469-4795462973D8}" presName="level3hierChild" presStyleCnt="0"/>
      <dgm:spPr/>
    </dgm:pt>
    <dgm:pt modelId="{6A843438-609A-4B04-952B-AE9E4E3ABD36}" type="pres">
      <dgm:prSet presAssocID="{8A5D5649-3BA6-432A-A86F-4F07E31B40E3}" presName="conn2-1" presStyleLbl="parChTrans1D4" presStyleIdx="0" presStyleCnt="4"/>
      <dgm:spPr/>
    </dgm:pt>
    <dgm:pt modelId="{6374BF8D-50ED-40C4-AF80-80F57A799F1E}" type="pres">
      <dgm:prSet presAssocID="{8A5D5649-3BA6-432A-A86F-4F07E31B40E3}" presName="connTx" presStyleLbl="parChTrans1D4" presStyleIdx="0" presStyleCnt="4"/>
      <dgm:spPr/>
    </dgm:pt>
    <dgm:pt modelId="{7FFCC354-177A-46A8-910F-023598085AEF}" type="pres">
      <dgm:prSet presAssocID="{5CA656FF-8DBC-47D1-81B6-E780BD121C46}" presName="root2" presStyleCnt="0"/>
      <dgm:spPr/>
    </dgm:pt>
    <dgm:pt modelId="{47DB5A2A-5F81-4762-8424-D42D8E0F77A7}" type="pres">
      <dgm:prSet presAssocID="{5CA656FF-8DBC-47D1-81B6-E780BD121C46}" presName="LevelTwoTextNode" presStyleLbl="node4" presStyleIdx="0" presStyleCnt="4">
        <dgm:presLayoutVars>
          <dgm:chPref val="3"/>
        </dgm:presLayoutVars>
      </dgm:prSet>
      <dgm:spPr/>
    </dgm:pt>
    <dgm:pt modelId="{408CE743-CE5D-4712-967C-C40ECE2E216A}" type="pres">
      <dgm:prSet presAssocID="{5CA656FF-8DBC-47D1-81B6-E780BD121C46}" presName="level3hierChild" presStyleCnt="0"/>
      <dgm:spPr/>
    </dgm:pt>
    <dgm:pt modelId="{F0A97205-44C6-4D0C-90E3-1BA615824407}" type="pres">
      <dgm:prSet presAssocID="{9736AEB5-41DF-4BCB-8970-061F0ECA4B8A}" presName="conn2-1" presStyleLbl="parChTrans1D3" presStyleIdx="1" presStyleCnt="4"/>
      <dgm:spPr/>
    </dgm:pt>
    <dgm:pt modelId="{CD74C8EF-BD10-487B-8B28-AC10A8371E7C}" type="pres">
      <dgm:prSet presAssocID="{9736AEB5-41DF-4BCB-8970-061F0ECA4B8A}" presName="connTx" presStyleLbl="parChTrans1D3" presStyleIdx="1" presStyleCnt="4"/>
      <dgm:spPr/>
    </dgm:pt>
    <dgm:pt modelId="{D26A79F2-9501-43B0-8821-4E56DE156231}" type="pres">
      <dgm:prSet presAssocID="{718F3E72-D790-4B62-84F2-45134E7BDE9E}" presName="root2" presStyleCnt="0"/>
      <dgm:spPr/>
    </dgm:pt>
    <dgm:pt modelId="{D04353F9-53CC-4698-B2C1-258FCF1E43D1}" type="pres">
      <dgm:prSet presAssocID="{718F3E72-D790-4B62-84F2-45134E7BDE9E}" presName="LevelTwoTextNode" presStyleLbl="node3" presStyleIdx="1" presStyleCnt="4">
        <dgm:presLayoutVars>
          <dgm:chPref val="3"/>
        </dgm:presLayoutVars>
      </dgm:prSet>
      <dgm:spPr/>
    </dgm:pt>
    <dgm:pt modelId="{DADFB706-5BB7-4607-8F4F-5EB8E564CBE5}" type="pres">
      <dgm:prSet presAssocID="{718F3E72-D790-4B62-84F2-45134E7BDE9E}" presName="level3hierChild" presStyleCnt="0"/>
      <dgm:spPr/>
    </dgm:pt>
    <dgm:pt modelId="{7629AD2B-9EF6-4749-903D-B8FC819351CA}" type="pres">
      <dgm:prSet presAssocID="{D3BD88DE-803A-4992-B883-D7D9383266A7}" presName="conn2-1" presStyleLbl="parChTrans1D4" presStyleIdx="1" presStyleCnt="4"/>
      <dgm:spPr/>
    </dgm:pt>
    <dgm:pt modelId="{723336BC-4571-484E-A42E-2AA2C6B4CA04}" type="pres">
      <dgm:prSet presAssocID="{D3BD88DE-803A-4992-B883-D7D9383266A7}" presName="connTx" presStyleLbl="parChTrans1D4" presStyleIdx="1" presStyleCnt="4"/>
      <dgm:spPr/>
    </dgm:pt>
    <dgm:pt modelId="{34EA1F56-707C-43B6-9887-7603A56D60B3}" type="pres">
      <dgm:prSet presAssocID="{B0650F12-59F1-4BA5-8A72-526AF08DB198}" presName="root2" presStyleCnt="0"/>
      <dgm:spPr/>
    </dgm:pt>
    <dgm:pt modelId="{CC38BE62-7390-4AF9-85D5-0DFB3159F7C7}" type="pres">
      <dgm:prSet presAssocID="{B0650F12-59F1-4BA5-8A72-526AF08DB198}" presName="LevelTwoTextNode" presStyleLbl="node4" presStyleIdx="1" presStyleCnt="4">
        <dgm:presLayoutVars>
          <dgm:chPref val="3"/>
        </dgm:presLayoutVars>
      </dgm:prSet>
      <dgm:spPr/>
    </dgm:pt>
    <dgm:pt modelId="{A2C44D68-AC58-46AF-8AFA-D2BE2CE8644E}" type="pres">
      <dgm:prSet presAssocID="{B0650F12-59F1-4BA5-8A72-526AF08DB198}" presName="level3hierChild" presStyleCnt="0"/>
      <dgm:spPr/>
    </dgm:pt>
    <dgm:pt modelId="{A4C4E8B6-3A4B-4FA0-B777-854F3F55FECB}" type="pres">
      <dgm:prSet presAssocID="{83483301-75FB-4581-AF1E-E13CD76B4290}" presName="conn2-1" presStyleLbl="parChTrans1D2" presStyleIdx="1" presStyleCnt="2"/>
      <dgm:spPr/>
    </dgm:pt>
    <dgm:pt modelId="{0E75F60B-D1BC-437E-913B-48D64270EF0A}" type="pres">
      <dgm:prSet presAssocID="{83483301-75FB-4581-AF1E-E13CD76B4290}" presName="connTx" presStyleLbl="parChTrans1D2" presStyleIdx="1" presStyleCnt="2"/>
      <dgm:spPr/>
    </dgm:pt>
    <dgm:pt modelId="{68B18CA6-AE8C-4B7A-9CD3-2A131C404C17}" type="pres">
      <dgm:prSet presAssocID="{6F67B497-C7BB-4D5E-A30A-BDF383B5A8D8}" presName="root2" presStyleCnt="0"/>
      <dgm:spPr/>
    </dgm:pt>
    <dgm:pt modelId="{205B6DCC-695C-44E0-9E32-F9B954DCE666}" type="pres">
      <dgm:prSet presAssocID="{6F67B497-C7BB-4D5E-A30A-BDF383B5A8D8}" presName="LevelTwoTextNode" presStyleLbl="node2" presStyleIdx="1" presStyleCnt="2">
        <dgm:presLayoutVars>
          <dgm:chPref val="3"/>
        </dgm:presLayoutVars>
      </dgm:prSet>
      <dgm:spPr/>
    </dgm:pt>
    <dgm:pt modelId="{D470B1B2-139A-4537-960D-BD6E93EFF0E0}" type="pres">
      <dgm:prSet presAssocID="{6F67B497-C7BB-4D5E-A30A-BDF383B5A8D8}" presName="level3hierChild" presStyleCnt="0"/>
      <dgm:spPr/>
    </dgm:pt>
    <dgm:pt modelId="{61186D0C-5943-46D6-82A4-90CF3643C7F0}" type="pres">
      <dgm:prSet presAssocID="{0F7E528D-B666-47F7-A874-4FFE01A6632B}" presName="conn2-1" presStyleLbl="parChTrans1D3" presStyleIdx="2" presStyleCnt="4"/>
      <dgm:spPr/>
    </dgm:pt>
    <dgm:pt modelId="{5EF46FB0-C93A-48CB-AFA4-3A37CACCAAE7}" type="pres">
      <dgm:prSet presAssocID="{0F7E528D-B666-47F7-A874-4FFE01A6632B}" presName="connTx" presStyleLbl="parChTrans1D3" presStyleIdx="2" presStyleCnt="4"/>
      <dgm:spPr/>
    </dgm:pt>
    <dgm:pt modelId="{FD972908-9824-4589-A145-48E0CA9A7139}" type="pres">
      <dgm:prSet presAssocID="{F34D4C89-A5CF-4255-95D8-E329D000CEF3}" presName="root2" presStyleCnt="0"/>
      <dgm:spPr/>
    </dgm:pt>
    <dgm:pt modelId="{81D4D2A4-8D3C-45F3-8CF6-3E85AFD4F469}" type="pres">
      <dgm:prSet presAssocID="{F34D4C89-A5CF-4255-95D8-E329D000CEF3}" presName="LevelTwoTextNode" presStyleLbl="node3" presStyleIdx="2" presStyleCnt="4">
        <dgm:presLayoutVars>
          <dgm:chPref val="3"/>
        </dgm:presLayoutVars>
      </dgm:prSet>
      <dgm:spPr/>
    </dgm:pt>
    <dgm:pt modelId="{16B3561E-DB28-4A91-8BA2-38275A44EBCE}" type="pres">
      <dgm:prSet presAssocID="{F34D4C89-A5CF-4255-95D8-E329D000CEF3}" presName="level3hierChild" presStyleCnt="0"/>
      <dgm:spPr/>
    </dgm:pt>
    <dgm:pt modelId="{F96A5D7D-AA85-4B8F-9BC1-6E411F45BC6C}" type="pres">
      <dgm:prSet presAssocID="{447C05D3-358F-42CE-8AB6-8913CC65BF0E}" presName="conn2-1" presStyleLbl="parChTrans1D4" presStyleIdx="2" presStyleCnt="4"/>
      <dgm:spPr/>
    </dgm:pt>
    <dgm:pt modelId="{5848E136-1B32-455B-A975-AEA0BAFD0037}" type="pres">
      <dgm:prSet presAssocID="{447C05D3-358F-42CE-8AB6-8913CC65BF0E}" presName="connTx" presStyleLbl="parChTrans1D4" presStyleIdx="2" presStyleCnt="4"/>
      <dgm:spPr/>
    </dgm:pt>
    <dgm:pt modelId="{7C868918-DCD6-48C4-A6CB-B17C95E4D256}" type="pres">
      <dgm:prSet presAssocID="{393B6DF2-C887-47E0-9536-256DCEAF0310}" presName="root2" presStyleCnt="0"/>
      <dgm:spPr/>
    </dgm:pt>
    <dgm:pt modelId="{A27446E7-EDD6-4222-B9B3-51CCE56446A6}" type="pres">
      <dgm:prSet presAssocID="{393B6DF2-C887-47E0-9536-256DCEAF0310}" presName="LevelTwoTextNode" presStyleLbl="node4" presStyleIdx="2" presStyleCnt="4">
        <dgm:presLayoutVars>
          <dgm:chPref val="3"/>
        </dgm:presLayoutVars>
      </dgm:prSet>
      <dgm:spPr>
        <a:xfrm>
          <a:off x="6564655" y="2202478"/>
          <a:ext cx="1561870" cy="780935"/>
        </a:xfrm>
        <a:prstGeom prst="roundRect">
          <a:avLst>
            <a:gd name="adj" fmla="val 10000"/>
          </a:avLst>
        </a:prstGeom>
      </dgm:spPr>
    </dgm:pt>
    <dgm:pt modelId="{D5F5C8D5-82EC-4AAD-BD17-97E697BC6A4E}" type="pres">
      <dgm:prSet presAssocID="{393B6DF2-C887-47E0-9536-256DCEAF0310}" presName="level3hierChild" presStyleCnt="0"/>
      <dgm:spPr/>
    </dgm:pt>
    <dgm:pt modelId="{AE8F603A-A494-4D46-8146-BD570AF91CF1}" type="pres">
      <dgm:prSet presAssocID="{85D6DEE5-33CF-4216-ACE5-55E42232FD37}" presName="conn2-1" presStyleLbl="parChTrans1D3" presStyleIdx="3" presStyleCnt="4"/>
      <dgm:spPr/>
    </dgm:pt>
    <dgm:pt modelId="{9C8D7BE7-F31C-4DA1-8FEA-9A81F1CAA3F4}" type="pres">
      <dgm:prSet presAssocID="{85D6DEE5-33CF-4216-ACE5-55E42232FD37}" presName="connTx" presStyleLbl="parChTrans1D3" presStyleIdx="3" presStyleCnt="4"/>
      <dgm:spPr/>
    </dgm:pt>
    <dgm:pt modelId="{4CF5DBFB-BBB7-47F2-8EF7-32A4D8F345D3}" type="pres">
      <dgm:prSet presAssocID="{13EADAD1-1CFB-4C00-814E-77B839807DCC}" presName="root2" presStyleCnt="0"/>
      <dgm:spPr/>
    </dgm:pt>
    <dgm:pt modelId="{6FF252FC-4FCF-4C3C-BC80-209CD8E97C15}" type="pres">
      <dgm:prSet presAssocID="{13EADAD1-1CFB-4C00-814E-77B839807DCC}" presName="LevelTwoTextNode" presStyleLbl="node3" presStyleIdx="3" presStyleCnt="4">
        <dgm:presLayoutVars>
          <dgm:chPref val="3"/>
        </dgm:presLayoutVars>
      </dgm:prSet>
      <dgm:spPr/>
    </dgm:pt>
    <dgm:pt modelId="{FA1844CF-A744-4A41-A339-7EEEFF9D6B64}" type="pres">
      <dgm:prSet presAssocID="{13EADAD1-1CFB-4C00-814E-77B839807DCC}" presName="level3hierChild" presStyleCnt="0"/>
      <dgm:spPr/>
    </dgm:pt>
    <dgm:pt modelId="{8E2293F9-70C9-4779-82FF-986315CD4C9C}" type="pres">
      <dgm:prSet presAssocID="{7C45AB27-0440-49FB-9918-45ED23A66C66}" presName="conn2-1" presStyleLbl="parChTrans1D4" presStyleIdx="3" presStyleCnt="4"/>
      <dgm:spPr/>
    </dgm:pt>
    <dgm:pt modelId="{D84AB64B-245E-4D39-8562-9C69834E620D}" type="pres">
      <dgm:prSet presAssocID="{7C45AB27-0440-49FB-9918-45ED23A66C66}" presName="connTx" presStyleLbl="parChTrans1D4" presStyleIdx="3" presStyleCnt="4"/>
      <dgm:spPr/>
    </dgm:pt>
    <dgm:pt modelId="{D31F5E12-1F5E-4607-B7B4-8148A1144E51}" type="pres">
      <dgm:prSet presAssocID="{C0FD6A1A-823B-489A-8EDA-5D68A713DE10}" presName="root2" presStyleCnt="0"/>
      <dgm:spPr/>
    </dgm:pt>
    <dgm:pt modelId="{B2B235E5-3D0E-48B8-B847-3C8863084231}" type="pres">
      <dgm:prSet presAssocID="{C0FD6A1A-823B-489A-8EDA-5D68A713DE10}" presName="LevelTwoTextNode" presStyleLbl="node4" presStyleIdx="3" presStyleCnt="4">
        <dgm:presLayoutVars>
          <dgm:chPref val="3"/>
        </dgm:presLayoutVars>
      </dgm:prSet>
      <dgm:spPr>
        <a:xfrm>
          <a:off x="6564655" y="3100553"/>
          <a:ext cx="1561870" cy="780935"/>
        </a:xfrm>
        <a:prstGeom prst="roundRect">
          <a:avLst>
            <a:gd name="adj" fmla="val 10000"/>
          </a:avLst>
        </a:prstGeom>
      </dgm:spPr>
    </dgm:pt>
    <dgm:pt modelId="{75FDA2FC-7094-491B-9DC3-471969CF4306}" type="pres">
      <dgm:prSet presAssocID="{C0FD6A1A-823B-489A-8EDA-5D68A713DE10}" presName="level3hierChild" presStyleCnt="0"/>
      <dgm:spPr/>
    </dgm:pt>
  </dgm:ptLst>
  <dgm:cxnLst>
    <dgm:cxn modelId="{9A6FE114-1574-463E-881D-6E954247F2C2}" type="presOf" srcId="{4B1B4EB9-BF6C-41A3-82F5-75B269A4FEC8}" destId="{F9183D29-9E61-4C12-9532-33A5EBD562D8}" srcOrd="0" destOrd="0" presId="urn:microsoft.com/office/officeart/2005/8/layout/hierarchy2"/>
    <dgm:cxn modelId="{62457E17-8A59-45A5-908F-2396381ADB13}" srcId="{718F3E72-D790-4B62-84F2-45134E7BDE9E}" destId="{B0650F12-59F1-4BA5-8A72-526AF08DB198}" srcOrd="0" destOrd="0" parTransId="{D3BD88DE-803A-4992-B883-D7D9383266A7}" sibTransId="{F3647613-377E-4429-A48A-AC2A94E45228}"/>
    <dgm:cxn modelId="{59CB0618-A0E2-4FEA-8860-CDD9072E593D}" type="presOf" srcId="{E73BB842-3D0A-403F-9842-34F11BDF1A45}" destId="{3A66CEA3-3021-4366-B413-45A56C80CB91}" srcOrd="0" destOrd="0" presId="urn:microsoft.com/office/officeart/2005/8/layout/hierarchy2"/>
    <dgm:cxn modelId="{7129F325-2768-4567-92F6-87A7669F6BD4}" srcId="{E73BB842-3D0A-403F-9842-34F11BDF1A45}" destId="{F34049FA-0922-42E1-B433-A9EFDD35BEF3}" srcOrd="0" destOrd="0" parTransId="{EA99267F-E69C-4BDF-8F4F-195FDED68A17}" sibTransId="{F30B09AC-0488-4B74-A199-8ED229C8475B}"/>
    <dgm:cxn modelId="{93DA6F30-832A-48A7-9206-B57A18DFC8D7}" type="presOf" srcId="{447C05D3-358F-42CE-8AB6-8913CC65BF0E}" destId="{F96A5D7D-AA85-4B8F-9BC1-6E411F45BC6C}" srcOrd="0" destOrd="0" presId="urn:microsoft.com/office/officeart/2005/8/layout/hierarchy2"/>
    <dgm:cxn modelId="{0533D03B-989D-40D9-9BA6-EC6FA3F7E9F0}" srcId="{6F67B497-C7BB-4D5E-A30A-BDF383B5A8D8}" destId="{13EADAD1-1CFB-4C00-814E-77B839807DCC}" srcOrd="1" destOrd="0" parTransId="{85D6DEE5-33CF-4216-ACE5-55E42232FD37}" sibTransId="{D47C3900-E784-48A0-A5FD-489CA774F07E}"/>
    <dgm:cxn modelId="{1D9E673E-5C6D-4137-B425-4CF73D3820E2}" srcId="{F34049FA-0922-42E1-B433-A9EFDD35BEF3}" destId="{6F67B497-C7BB-4D5E-A30A-BDF383B5A8D8}" srcOrd="1" destOrd="0" parTransId="{83483301-75FB-4581-AF1E-E13CD76B4290}" sibTransId="{6DBB2645-FB8F-48D1-AC70-AA3C5D6B3340}"/>
    <dgm:cxn modelId="{9389CD5E-9935-45B2-8732-A2EDDEFAA868}" type="presOf" srcId="{85D6DEE5-33CF-4216-ACE5-55E42232FD37}" destId="{9C8D7BE7-F31C-4DA1-8FEA-9A81F1CAA3F4}" srcOrd="1" destOrd="0" presId="urn:microsoft.com/office/officeart/2005/8/layout/hierarchy2"/>
    <dgm:cxn modelId="{63B0E660-4FB3-40EF-8F42-FC87F5F199E3}" type="presOf" srcId="{07FE1B54-BF72-4C13-A0FB-40915549A55A}" destId="{A44004DC-77DD-455D-96F8-2149C4171B6E}" srcOrd="1" destOrd="0" presId="urn:microsoft.com/office/officeart/2005/8/layout/hierarchy2"/>
    <dgm:cxn modelId="{F4CBB944-E68F-42D9-8118-8600B0A85C1C}" type="presOf" srcId="{7C45AB27-0440-49FB-9918-45ED23A66C66}" destId="{D84AB64B-245E-4D39-8562-9C69834E620D}" srcOrd="1" destOrd="0" presId="urn:microsoft.com/office/officeart/2005/8/layout/hierarchy2"/>
    <dgm:cxn modelId="{7E7E5B6C-4D53-45F8-B4A1-71B5E6B5D49D}" type="presOf" srcId="{FADDDA93-BAFE-410D-97F8-328AABD58117}" destId="{34C88802-26B2-4568-A582-097AD026ADB8}" srcOrd="0" destOrd="0" presId="urn:microsoft.com/office/officeart/2005/8/layout/hierarchy2"/>
    <dgm:cxn modelId="{B5E21F4F-7B0D-4CF7-B2F1-E4622C7BACA6}" type="presOf" srcId="{07FE1B54-BF72-4C13-A0FB-40915549A55A}" destId="{B30BD94E-6D68-4FCE-BBEE-EC5030A55035}" srcOrd="0" destOrd="0" presId="urn:microsoft.com/office/officeart/2005/8/layout/hierarchy2"/>
    <dgm:cxn modelId="{572ECC4F-9A0C-421D-B512-134890B08A3E}" type="presOf" srcId="{5CA656FF-8DBC-47D1-81B6-E780BD121C46}" destId="{47DB5A2A-5F81-4762-8424-D42D8E0F77A7}" srcOrd="0" destOrd="0" presId="urn:microsoft.com/office/officeart/2005/8/layout/hierarchy2"/>
    <dgm:cxn modelId="{F31E0471-0FFF-4D00-A559-F225BA725DA7}" type="presOf" srcId="{6F67B497-C7BB-4D5E-A30A-BDF383B5A8D8}" destId="{205B6DCC-695C-44E0-9E32-F9B954DCE666}" srcOrd="0" destOrd="0" presId="urn:microsoft.com/office/officeart/2005/8/layout/hierarchy2"/>
    <dgm:cxn modelId="{DEC61871-CD7C-4910-80C6-A6B07ED0AF44}" type="presOf" srcId="{F34D4C89-A5CF-4255-95D8-E329D000CEF3}" destId="{81D4D2A4-8D3C-45F3-8CF6-3E85AFD4F469}" srcOrd="0" destOrd="0" presId="urn:microsoft.com/office/officeart/2005/8/layout/hierarchy2"/>
    <dgm:cxn modelId="{F6139F71-80EA-40E8-8518-88FF4EBD5451}" type="presOf" srcId="{13EADAD1-1CFB-4C00-814E-77B839807DCC}" destId="{6FF252FC-4FCF-4C3C-BC80-209CD8E97C15}" srcOrd="0" destOrd="0" presId="urn:microsoft.com/office/officeart/2005/8/layout/hierarchy2"/>
    <dgm:cxn modelId="{F9B66474-7C11-461F-95D4-5280C695F84C}" srcId="{F34049FA-0922-42E1-B433-A9EFDD35BEF3}" destId="{4B1B4EB9-BF6C-41A3-82F5-75B269A4FEC8}" srcOrd="0" destOrd="0" parTransId="{FADDDA93-BAFE-410D-97F8-328AABD58117}" sibTransId="{57AFD68B-F1DD-4A82-94D7-C54D89BA9F3C}"/>
    <dgm:cxn modelId="{0E837076-FFB9-442D-A3B6-E435435E6F1F}" type="presOf" srcId="{85D6DEE5-33CF-4216-ACE5-55E42232FD37}" destId="{AE8F603A-A494-4D46-8146-BD570AF91CF1}" srcOrd="0" destOrd="0" presId="urn:microsoft.com/office/officeart/2005/8/layout/hierarchy2"/>
    <dgm:cxn modelId="{7921887B-2347-447B-9BB0-E4E5958DE8FB}" type="presOf" srcId="{83483301-75FB-4581-AF1E-E13CD76B4290}" destId="{0E75F60B-D1BC-437E-913B-48D64270EF0A}" srcOrd="1" destOrd="0" presId="urn:microsoft.com/office/officeart/2005/8/layout/hierarchy2"/>
    <dgm:cxn modelId="{3BB3087C-6A68-4CE6-A12A-B58EE1D44C4B}" type="presOf" srcId="{8A5D5649-3BA6-432A-A86F-4F07E31B40E3}" destId="{6374BF8D-50ED-40C4-AF80-80F57A799F1E}" srcOrd="1" destOrd="0" presId="urn:microsoft.com/office/officeart/2005/8/layout/hierarchy2"/>
    <dgm:cxn modelId="{5EBEDF81-CCF2-4375-95AE-43D09BCFDF9F}" type="presOf" srcId="{FADDDA93-BAFE-410D-97F8-328AABD58117}" destId="{72EA78DE-7797-43A4-B440-E68F9F799FF6}" srcOrd="1" destOrd="0" presId="urn:microsoft.com/office/officeart/2005/8/layout/hierarchy2"/>
    <dgm:cxn modelId="{6D5E1482-07CD-4987-B9F7-F121EB8B46A1}" type="presOf" srcId="{718F3E72-D790-4B62-84F2-45134E7BDE9E}" destId="{D04353F9-53CC-4698-B2C1-258FCF1E43D1}" srcOrd="0" destOrd="0" presId="urn:microsoft.com/office/officeart/2005/8/layout/hierarchy2"/>
    <dgm:cxn modelId="{518FD293-07CF-4AF9-8A48-350CFC59941E}" type="presOf" srcId="{9736AEB5-41DF-4BCB-8970-061F0ECA4B8A}" destId="{F0A97205-44C6-4D0C-90E3-1BA615824407}" srcOrd="0" destOrd="0" presId="urn:microsoft.com/office/officeart/2005/8/layout/hierarchy2"/>
    <dgm:cxn modelId="{31ADE99D-E7DE-4F36-8192-BF2AF5A02C8C}" type="presOf" srcId="{9736AEB5-41DF-4BCB-8970-061F0ECA4B8A}" destId="{CD74C8EF-BD10-487B-8B28-AC10A8371E7C}" srcOrd="1" destOrd="0" presId="urn:microsoft.com/office/officeart/2005/8/layout/hierarchy2"/>
    <dgm:cxn modelId="{D3307E9E-9E0A-49DE-90E5-086CBE968B8E}" type="presOf" srcId="{F34049FA-0922-42E1-B433-A9EFDD35BEF3}" destId="{B469540C-AB57-4394-8A28-286AC1D00ED6}" srcOrd="0" destOrd="0" presId="urn:microsoft.com/office/officeart/2005/8/layout/hierarchy2"/>
    <dgm:cxn modelId="{B32D7BA5-D552-4E40-A1FE-7B12CAB8FAA1}" type="presOf" srcId="{867CDBDE-C144-4D34-8469-4795462973D8}" destId="{D91AA83E-D443-4272-A395-EACB1504E09F}" srcOrd="0" destOrd="0" presId="urn:microsoft.com/office/officeart/2005/8/layout/hierarchy2"/>
    <dgm:cxn modelId="{3E3A74B2-99F5-4C8F-809E-B323A51F4151}" type="presOf" srcId="{C0FD6A1A-823B-489A-8EDA-5D68A713DE10}" destId="{B2B235E5-3D0E-48B8-B847-3C8863084231}" srcOrd="0" destOrd="0" presId="urn:microsoft.com/office/officeart/2005/8/layout/hierarchy2"/>
    <dgm:cxn modelId="{07E8BCB5-7F33-431C-BA39-3FAFFAFB81B2}" srcId="{4B1B4EB9-BF6C-41A3-82F5-75B269A4FEC8}" destId="{867CDBDE-C144-4D34-8469-4795462973D8}" srcOrd="0" destOrd="0" parTransId="{07FE1B54-BF72-4C13-A0FB-40915549A55A}" sibTransId="{7E180E9F-B0EE-4AA5-82EB-D95897421857}"/>
    <dgm:cxn modelId="{BC5C90B7-7615-4E10-BBE7-D6A3C2559B76}" srcId="{4B1B4EB9-BF6C-41A3-82F5-75B269A4FEC8}" destId="{718F3E72-D790-4B62-84F2-45134E7BDE9E}" srcOrd="1" destOrd="0" parTransId="{9736AEB5-41DF-4BCB-8970-061F0ECA4B8A}" sibTransId="{243F621A-33F8-4BD3-984B-390B0DFBCF2F}"/>
    <dgm:cxn modelId="{140A07BB-2D38-4301-BBF2-D553957C23BB}" type="presOf" srcId="{83483301-75FB-4581-AF1E-E13CD76B4290}" destId="{A4C4E8B6-3A4B-4FA0-B777-854F3F55FECB}" srcOrd="0" destOrd="0" presId="urn:microsoft.com/office/officeart/2005/8/layout/hierarchy2"/>
    <dgm:cxn modelId="{45E489BB-3870-41F0-98F5-361974D9160B}" type="presOf" srcId="{0F7E528D-B666-47F7-A874-4FFE01A6632B}" destId="{5EF46FB0-C93A-48CB-AFA4-3A37CACCAAE7}" srcOrd="1" destOrd="0" presId="urn:microsoft.com/office/officeart/2005/8/layout/hierarchy2"/>
    <dgm:cxn modelId="{AB8301C8-F5C5-4D13-BF88-716C4841EF25}" srcId="{13EADAD1-1CFB-4C00-814E-77B839807DCC}" destId="{C0FD6A1A-823B-489A-8EDA-5D68A713DE10}" srcOrd="0" destOrd="0" parTransId="{7C45AB27-0440-49FB-9918-45ED23A66C66}" sibTransId="{9010DF2F-B9EF-4341-A003-CF3CB72D37FC}"/>
    <dgm:cxn modelId="{267E98CD-02A9-422B-A800-31ADE505429E}" type="presOf" srcId="{393B6DF2-C887-47E0-9536-256DCEAF0310}" destId="{A27446E7-EDD6-4222-B9B3-51CCE56446A6}" srcOrd="0" destOrd="0" presId="urn:microsoft.com/office/officeart/2005/8/layout/hierarchy2"/>
    <dgm:cxn modelId="{746F88D0-F9A7-41C5-BE13-F666E10796D0}" type="presOf" srcId="{D3BD88DE-803A-4992-B883-D7D9383266A7}" destId="{723336BC-4571-484E-A42E-2AA2C6B4CA04}" srcOrd="1" destOrd="0" presId="urn:microsoft.com/office/officeart/2005/8/layout/hierarchy2"/>
    <dgm:cxn modelId="{AF9FCED0-40B6-4D54-B562-ACF7AB6317FE}" type="presOf" srcId="{8A5D5649-3BA6-432A-A86F-4F07E31B40E3}" destId="{6A843438-609A-4B04-952B-AE9E4E3ABD36}" srcOrd="0" destOrd="0" presId="urn:microsoft.com/office/officeart/2005/8/layout/hierarchy2"/>
    <dgm:cxn modelId="{5F92E1D5-8C35-42DB-ADD2-BBB13B96CB5C}" srcId="{6F67B497-C7BB-4D5E-A30A-BDF383B5A8D8}" destId="{F34D4C89-A5CF-4255-95D8-E329D000CEF3}" srcOrd="0" destOrd="0" parTransId="{0F7E528D-B666-47F7-A874-4FFE01A6632B}" sibTransId="{3A87E15C-93F4-4A00-A53E-A17845BBCA9A}"/>
    <dgm:cxn modelId="{B7CDCDE6-AB8C-4BC0-B4D4-0059633F9BDD}" type="presOf" srcId="{B0650F12-59F1-4BA5-8A72-526AF08DB198}" destId="{CC38BE62-7390-4AF9-85D5-0DFB3159F7C7}" srcOrd="0" destOrd="0" presId="urn:microsoft.com/office/officeart/2005/8/layout/hierarchy2"/>
    <dgm:cxn modelId="{30CAC0E7-43BD-4575-8264-821573D757E2}" type="presOf" srcId="{D3BD88DE-803A-4992-B883-D7D9383266A7}" destId="{7629AD2B-9EF6-4749-903D-B8FC819351CA}" srcOrd="0" destOrd="0" presId="urn:microsoft.com/office/officeart/2005/8/layout/hierarchy2"/>
    <dgm:cxn modelId="{EC6D02ED-FBF9-43F9-9062-182B12FB6B6E}" srcId="{867CDBDE-C144-4D34-8469-4795462973D8}" destId="{5CA656FF-8DBC-47D1-81B6-E780BD121C46}" srcOrd="0" destOrd="0" parTransId="{8A5D5649-3BA6-432A-A86F-4F07E31B40E3}" sibTransId="{CDF62A41-CF0D-4A25-AABE-292DF9DB6C86}"/>
    <dgm:cxn modelId="{2D4C96EE-98CB-4B96-B0E8-84C802B500C1}" type="presOf" srcId="{7C45AB27-0440-49FB-9918-45ED23A66C66}" destId="{8E2293F9-70C9-4779-82FF-986315CD4C9C}" srcOrd="0" destOrd="0" presId="urn:microsoft.com/office/officeart/2005/8/layout/hierarchy2"/>
    <dgm:cxn modelId="{B3EB1FF4-0AA2-45FA-B831-506BC3684A4B}" type="presOf" srcId="{447C05D3-358F-42CE-8AB6-8913CC65BF0E}" destId="{5848E136-1B32-455B-A975-AEA0BAFD0037}" srcOrd="1" destOrd="0" presId="urn:microsoft.com/office/officeart/2005/8/layout/hierarchy2"/>
    <dgm:cxn modelId="{982A15F8-8707-4341-93FB-2074F90038FE}" type="presOf" srcId="{0F7E528D-B666-47F7-A874-4FFE01A6632B}" destId="{61186D0C-5943-46D6-82A4-90CF3643C7F0}" srcOrd="0" destOrd="0" presId="urn:microsoft.com/office/officeart/2005/8/layout/hierarchy2"/>
    <dgm:cxn modelId="{2A9548FF-FBD7-44B4-B6F8-7AB5C9CF21F8}" srcId="{F34D4C89-A5CF-4255-95D8-E329D000CEF3}" destId="{393B6DF2-C887-47E0-9536-256DCEAF0310}" srcOrd="0" destOrd="0" parTransId="{447C05D3-358F-42CE-8AB6-8913CC65BF0E}" sibTransId="{0A600355-27CC-405F-8B16-09D6A212550B}"/>
    <dgm:cxn modelId="{DB85FFAE-2256-4F63-8240-92BD68B8DEDA}" type="presParOf" srcId="{3A66CEA3-3021-4366-B413-45A56C80CB91}" destId="{021CE341-2BD9-44C9-9FF6-83F519CB26AF}" srcOrd="0" destOrd="0" presId="urn:microsoft.com/office/officeart/2005/8/layout/hierarchy2"/>
    <dgm:cxn modelId="{60189597-E33B-4FF6-BF86-B3F31DD463E2}" type="presParOf" srcId="{021CE341-2BD9-44C9-9FF6-83F519CB26AF}" destId="{B469540C-AB57-4394-8A28-286AC1D00ED6}" srcOrd="0" destOrd="0" presId="urn:microsoft.com/office/officeart/2005/8/layout/hierarchy2"/>
    <dgm:cxn modelId="{8B917769-D8EA-4BCA-9556-B124A9E57E8F}" type="presParOf" srcId="{021CE341-2BD9-44C9-9FF6-83F519CB26AF}" destId="{63855D5A-7A67-4758-B05F-34FE309F1450}" srcOrd="1" destOrd="0" presId="urn:microsoft.com/office/officeart/2005/8/layout/hierarchy2"/>
    <dgm:cxn modelId="{A162C8AA-6877-4112-9782-F7CDFED47A7B}" type="presParOf" srcId="{63855D5A-7A67-4758-B05F-34FE309F1450}" destId="{34C88802-26B2-4568-A582-097AD026ADB8}" srcOrd="0" destOrd="0" presId="urn:microsoft.com/office/officeart/2005/8/layout/hierarchy2"/>
    <dgm:cxn modelId="{4FD3659B-C215-4102-92CC-B39E9999C79D}" type="presParOf" srcId="{34C88802-26B2-4568-A582-097AD026ADB8}" destId="{72EA78DE-7797-43A4-B440-E68F9F799FF6}" srcOrd="0" destOrd="0" presId="urn:microsoft.com/office/officeart/2005/8/layout/hierarchy2"/>
    <dgm:cxn modelId="{1EEAF82B-9306-4E2C-94EE-9D718EBDD24B}" type="presParOf" srcId="{63855D5A-7A67-4758-B05F-34FE309F1450}" destId="{B50DCBCA-B212-47F8-A7F3-BC6A694B46A7}" srcOrd="1" destOrd="0" presId="urn:microsoft.com/office/officeart/2005/8/layout/hierarchy2"/>
    <dgm:cxn modelId="{CB2A9952-F89E-4161-AA9B-9364418BCF8D}" type="presParOf" srcId="{B50DCBCA-B212-47F8-A7F3-BC6A694B46A7}" destId="{F9183D29-9E61-4C12-9532-33A5EBD562D8}" srcOrd="0" destOrd="0" presId="urn:microsoft.com/office/officeart/2005/8/layout/hierarchy2"/>
    <dgm:cxn modelId="{00F20974-6473-4810-A3D8-B3C010E09FC2}" type="presParOf" srcId="{B50DCBCA-B212-47F8-A7F3-BC6A694B46A7}" destId="{CEACB00B-0608-432C-8BC7-550FF0ADE1FB}" srcOrd="1" destOrd="0" presId="urn:microsoft.com/office/officeart/2005/8/layout/hierarchy2"/>
    <dgm:cxn modelId="{5E96EC82-1F82-4D9C-8034-593C761B53FB}" type="presParOf" srcId="{CEACB00B-0608-432C-8BC7-550FF0ADE1FB}" destId="{B30BD94E-6D68-4FCE-BBEE-EC5030A55035}" srcOrd="0" destOrd="0" presId="urn:microsoft.com/office/officeart/2005/8/layout/hierarchy2"/>
    <dgm:cxn modelId="{CDFAB741-5656-4E41-9156-712D9B162FE2}" type="presParOf" srcId="{B30BD94E-6D68-4FCE-BBEE-EC5030A55035}" destId="{A44004DC-77DD-455D-96F8-2149C4171B6E}" srcOrd="0" destOrd="0" presId="urn:microsoft.com/office/officeart/2005/8/layout/hierarchy2"/>
    <dgm:cxn modelId="{DC9C764E-7036-4EB7-BDE3-FC612B4032A0}" type="presParOf" srcId="{CEACB00B-0608-432C-8BC7-550FF0ADE1FB}" destId="{1470BB73-D5E3-42A8-A099-952B9AA01EBF}" srcOrd="1" destOrd="0" presId="urn:microsoft.com/office/officeart/2005/8/layout/hierarchy2"/>
    <dgm:cxn modelId="{24EF2F9C-8EF2-4D21-8EB5-67111466C094}" type="presParOf" srcId="{1470BB73-D5E3-42A8-A099-952B9AA01EBF}" destId="{D91AA83E-D443-4272-A395-EACB1504E09F}" srcOrd="0" destOrd="0" presId="urn:microsoft.com/office/officeart/2005/8/layout/hierarchy2"/>
    <dgm:cxn modelId="{1962A7CB-9581-43E9-AE03-2D30B78019A4}" type="presParOf" srcId="{1470BB73-D5E3-42A8-A099-952B9AA01EBF}" destId="{EA61B98C-36EC-43A2-A3DF-50C9C0D9DA0A}" srcOrd="1" destOrd="0" presId="urn:microsoft.com/office/officeart/2005/8/layout/hierarchy2"/>
    <dgm:cxn modelId="{271BA8D7-3983-43BB-BB3A-85562A50A9DD}" type="presParOf" srcId="{EA61B98C-36EC-43A2-A3DF-50C9C0D9DA0A}" destId="{6A843438-609A-4B04-952B-AE9E4E3ABD36}" srcOrd="0" destOrd="0" presId="urn:microsoft.com/office/officeart/2005/8/layout/hierarchy2"/>
    <dgm:cxn modelId="{74CFCA48-64B7-4CAD-A10F-EE2F9FC350EA}" type="presParOf" srcId="{6A843438-609A-4B04-952B-AE9E4E3ABD36}" destId="{6374BF8D-50ED-40C4-AF80-80F57A799F1E}" srcOrd="0" destOrd="0" presId="urn:microsoft.com/office/officeart/2005/8/layout/hierarchy2"/>
    <dgm:cxn modelId="{13F43A6C-B6EC-429C-8B6C-ECD00E4000D2}" type="presParOf" srcId="{EA61B98C-36EC-43A2-A3DF-50C9C0D9DA0A}" destId="{7FFCC354-177A-46A8-910F-023598085AEF}" srcOrd="1" destOrd="0" presId="urn:microsoft.com/office/officeart/2005/8/layout/hierarchy2"/>
    <dgm:cxn modelId="{593DE561-5AB2-4649-8033-B309BBFDFCA1}" type="presParOf" srcId="{7FFCC354-177A-46A8-910F-023598085AEF}" destId="{47DB5A2A-5F81-4762-8424-D42D8E0F77A7}" srcOrd="0" destOrd="0" presId="urn:microsoft.com/office/officeart/2005/8/layout/hierarchy2"/>
    <dgm:cxn modelId="{ED2374B4-50ED-4343-9A88-D982EA9E101F}" type="presParOf" srcId="{7FFCC354-177A-46A8-910F-023598085AEF}" destId="{408CE743-CE5D-4712-967C-C40ECE2E216A}" srcOrd="1" destOrd="0" presId="urn:microsoft.com/office/officeart/2005/8/layout/hierarchy2"/>
    <dgm:cxn modelId="{70892945-E3CA-40D7-AB24-F86A6C26AE3B}" type="presParOf" srcId="{CEACB00B-0608-432C-8BC7-550FF0ADE1FB}" destId="{F0A97205-44C6-4D0C-90E3-1BA615824407}" srcOrd="2" destOrd="0" presId="urn:microsoft.com/office/officeart/2005/8/layout/hierarchy2"/>
    <dgm:cxn modelId="{586EDA73-B5A7-411E-B54A-9DDE620075C8}" type="presParOf" srcId="{F0A97205-44C6-4D0C-90E3-1BA615824407}" destId="{CD74C8EF-BD10-487B-8B28-AC10A8371E7C}" srcOrd="0" destOrd="0" presId="urn:microsoft.com/office/officeart/2005/8/layout/hierarchy2"/>
    <dgm:cxn modelId="{BA1BCFFC-A409-49DE-BCF8-46A253E6587D}" type="presParOf" srcId="{CEACB00B-0608-432C-8BC7-550FF0ADE1FB}" destId="{D26A79F2-9501-43B0-8821-4E56DE156231}" srcOrd="3" destOrd="0" presId="urn:microsoft.com/office/officeart/2005/8/layout/hierarchy2"/>
    <dgm:cxn modelId="{3A05723F-9D08-4505-BAB1-B1E1E6535CC3}" type="presParOf" srcId="{D26A79F2-9501-43B0-8821-4E56DE156231}" destId="{D04353F9-53CC-4698-B2C1-258FCF1E43D1}" srcOrd="0" destOrd="0" presId="urn:microsoft.com/office/officeart/2005/8/layout/hierarchy2"/>
    <dgm:cxn modelId="{41E2C82A-9AFB-4DFC-854F-5D15ECC108AF}" type="presParOf" srcId="{D26A79F2-9501-43B0-8821-4E56DE156231}" destId="{DADFB706-5BB7-4607-8F4F-5EB8E564CBE5}" srcOrd="1" destOrd="0" presId="urn:microsoft.com/office/officeart/2005/8/layout/hierarchy2"/>
    <dgm:cxn modelId="{30F1AB79-DC8A-4251-A638-9CDD7AD94669}" type="presParOf" srcId="{DADFB706-5BB7-4607-8F4F-5EB8E564CBE5}" destId="{7629AD2B-9EF6-4749-903D-B8FC819351CA}" srcOrd="0" destOrd="0" presId="urn:microsoft.com/office/officeart/2005/8/layout/hierarchy2"/>
    <dgm:cxn modelId="{8DA631AF-B0F7-4C8D-B716-8D3920270184}" type="presParOf" srcId="{7629AD2B-9EF6-4749-903D-B8FC819351CA}" destId="{723336BC-4571-484E-A42E-2AA2C6B4CA04}" srcOrd="0" destOrd="0" presId="urn:microsoft.com/office/officeart/2005/8/layout/hierarchy2"/>
    <dgm:cxn modelId="{9E291326-43D5-47B5-BD53-7DCCF2FD120B}" type="presParOf" srcId="{DADFB706-5BB7-4607-8F4F-5EB8E564CBE5}" destId="{34EA1F56-707C-43B6-9887-7603A56D60B3}" srcOrd="1" destOrd="0" presId="urn:microsoft.com/office/officeart/2005/8/layout/hierarchy2"/>
    <dgm:cxn modelId="{45CD6AE1-0B9C-4596-8C6E-995F6CD32A1C}" type="presParOf" srcId="{34EA1F56-707C-43B6-9887-7603A56D60B3}" destId="{CC38BE62-7390-4AF9-85D5-0DFB3159F7C7}" srcOrd="0" destOrd="0" presId="urn:microsoft.com/office/officeart/2005/8/layout/hierarchy2"/>
    <dgm:cxn modelId="{543ED448-CC83-40B9-9DE9-E1EB24E7EA71}" type="presParOf" srcId="{34EA1F56-707C-43B6-9887-7603A56D60B3}" destId="{A2C44D68-AC58-46AF-8AFA-D2BE2CE8644E}" srcOrd="1" destOrd="0" presId="urn:microsoft.com/office/officeart/2005/8/layout/hierarchy2"/>
    <dgm:cxn modelId="{3B158DA7-1678-40F8-9DBC-6C1E7333DAE1}" type="presParOf" srcId="{63855D5A-7A67-4758-B05F-34FE309F1450}" destId="{A4C4E8B6-3A4B-4FA0-B777-854F3F55FECB}" srcOrd="2" destOrd="0" presId="urn:microsoft.com/office/officeart/2005/8/layout/hierarchy2"/>
    <dgm:cxn modelId="{B560191A-91D8-440A-AB2C-8DE2C672E2C0}" type="presParOf" srcId="{A4C4E8B6-3A4B-4FA0-B777-854F3F55FECB}" destId="{0E75F60B-D1BC-437E-913B-48D64270EF0A}" srcOrd="0" destOrd="0" presId="urn:microsoft.com/office/officeart/2005/8/layout/hierarchy2"/>
    <dgm:cxn modelId="{BF0B8772-CCDC-4595-9253-67D5EB22A719}" type="presParOf" srcId="{63855D5A-7A67-4758-B05F-34FE309F1450}" destId="{68B18CA6-AE8C-4B7A-9CD3-2A131C404C17}" srcOrd="3" destOrd="0" presId="urn:microsoft.com/office/officeart/2005/8/layout/hierarchy2"/>
    <dgm:cxn modelId="{3CB0E903-E845-48C7-89F1-9D95974BE97A}" type="presParOf" srcId="{68B18CA6-AE8C-4B7A-9CD3-2A131C404C17}" destId="{205B6DCC-695C-44E0-9E32-F9B954DCE666}" srcOrd="0" destOrd="0" presId="urn:microsoft.com/office/officeart/2005/8/layout/hierarchy2"/>
    <dgm:cxn modelId="{B96AFD50-029E-49F8-A844-58093543F844}" type="presParOf" srcId="{68B18CA6-AE8C-4B7A-9CD3-2A131C404C17}" destId="{D470B1B2-139A-4537-960D-BD6E93EFF0E0}" srcOrd="1" destOrd="0" presId="urn:microsoft.com/office/officeart/2005/8/layout/hierarchy2"/>
    <dgm:cxn modelId="{C4711454-8C81-4046-960B-174160F607FD}" type="presParOf" srcId="{D470B1B2-139A-4537-960D-BD6E93EFF0E0}" destId="{61186D0C-5943-46D6-82A4-90CF3643C7F0}" srcOrd="0" destOrd="0" presId="urn:microsoft.com/office/officeart/2005/8/layout/hierarchy2"/>
    <dgm:cxn modelId="{20933AA8-2FCD-4368-8670-BA84FF7FB34B}" type="presParOf" srcId="{61186D0C-5943-46D6-82A4-90CF3643C7F0}" destId="{5EF46FB0-C93A-48CB-AFA4-3A37CACCAAE7}" srcOrd="0" destOrd="0" presId="urn:microsoft.com/office/officeart/2005/8/layout/hierarchy2"/>
    <dgm:cxn modelId="{2D36E4F5-9111-4511-86BF-5AE8DD769CDD}" type="presParOf" srcId="{D470B1B2-139A-4537-960D-BD6E93EFF0E0}" destId="{FD972908-9824-4589-A145-48E0CA9A7139}" srcOrd="1" destOrd="0" presId="urn:microsoft.com/office/officeart/2005/8/layout/hierarchy2"/>
    <dgm:cxn modelId="{38292211-6A0E-4084-8CD7-1ECB1DC65FF7}" type="presParOf" srcId="{FD972908-9824-4589-A145-48E0CA9A7139}" destId="{81D4D2A4-8D3C-45F3-8CF6-3E85AFD4F469}" srcOrd="0" destOrd="0" presId="urn:microsoft.com/office/officeart/2005/8/layout/hierarchy2"/>
    <dgm:cxn modelId="{992525DD-B214-4CDC-8349-E11E3BCE3F4D}" type="presParOf" srcId="{FD972908-9824-4589-A145-48E0CA9A7139}" destId="{16B3561E-DB28-4A91-8BA2-38275A44EBCE}" srcOrd="1" destOrd="0" presId="urn:microsoft.com/office/officeart/2005/8/layout/hierarchy2"/>
    <dgm:cxn modelId="{69442133-3CDE-4909-A454-9A9F632B5D24}" type="presParOf" srcId="{16B3561E-DB28-4A91-8BA2-38275A44EBCE}" destId="{F96A5D7D-AA85-4B8F-9BC1-6E411F45BC6C}" srcOrd="0" destOrd="0" presId="urn:microsoft.com/office/officeart/2005/8/layout/hierarchy2"/>
    <dgm:cxn modelId="{49B16803-220E-48FF-AA3A-733AE5DBE19E}" type="presParOf" srcId="{F96A5D7D-AA85-4B8F-9BC1-6E411F45BC6C}" destId="{5848E136-1B32-455B-A975-AEA0BAFD0037}" srcOrd="0" destOrd="0" presId="urn:microsoft.com/office/officeart/2005/8/layout/hierarchy2"/>
    <dgm:cxn modelId="{CF2FAF93-B193-4888-AE53-935DD2D121F6}" type="presParOf" srcId="{16B3561E-DB28-4A91-8BA2-38275A44EBCE}" destId="{7C868918-DCD6-48C4-A6CB-B17C95E4D256}" srcOrd="1" destOrd="0" presId="urn:microsoft.com/office/officeart/2005/8/layout/hierarchy2"/>
    <dgm:cxn modelId="{B70833FE-8992-42F9-A564-66695BAA3A98}" type="presParOf" srcId="{7C868918-DCD6-48C4-A6CB-B17C95E4D256}" destId="{A27446E7-EDD6-4222-B9B3-51CCE56446A6}" srcOrd="0" destOrd="0" presId="urn:microsoft.com/office/officeart/2005/8/layout/hierarchy2"/>
    <dgm:cxn modelId="{5F89B03C-EA0A-4491-8C4D-0239E1B7B1EE}" type="presParOf" srcId="{7C868918-DCD6-48C4-A6CB-B17C95E4D256}" destId="{D5F5C8D5-82EC-4AAD-BD17-97E697BC6A4E}" srcOrd="1" destOrd="0" presId="urn:microsoft.com/office/officeart/2005/8/layout/hierarchy2"/>
    <dgm:cxn modelId="{1E7A4B55-D085-4758-A522-9538AFBD65F9}" type="presParOf" srcId="{D470B1B2-139A-4537-960D-BD6E93EFF0E0}" destId="{AE8F603A-A494-4D46-8146-BD570AF91CF1}" srcOrd="2" destOrd="0" presId="urn:microsoft.com/office/officeart/2005/8/layout/hierarchy2"/>
    <dgm:cxn modelId="{C2F08C9C-8929-49B1-82D1-37FE44BADD04}" type="presParOf" srcId="{AE8F603A-A494-4D46-8146-BD570AF91CF1}" destId="{9C8D7BE7-F31C-4DA1-8FEA-9A81F1CAA3F4}" srcOrd="0" destOrd="0" presId="urn:microsoft.com/office/officeart/2005/8/layout/hierarchy2"/>
    <dgm:cxn modelId="{64320F16-F2D5-4E36-B496-2F7FA2EE87A1}" type="presParOf" srcId="{D470B1B2-139A-4537-960D-BD6E93EFF0E0}" destId="{4CF5DBFB-BBB7-47F2-8EF7-32A4D8F345D3}" srcOrd="3" destOrd="0" presId="urn:microsoft.com/office/officeart/2005/8/layout/hierarchy2"/>
    <dgm:cxn modelId="{58166CCD-DC68-4F46-A806-C513FE05A85A}" type="presParOf" srcId="{4CF5DBFB-BBB7-47F2-8EF7-32A4D8F345D3}" destId="{6FF252FC-4FCF-4C3C-BC80-209CD8E97C15}" srcOrd="0" destOrd="0" presId="urn:microsoft.com/office/officeart/2005/8/layout/hierarchy2"/>
    <dgm:cxn modelId="{CCA48BF6-A90E-4790-BA1C-AD806200E111}" type="presParOf" srcId="{4CF5DBFB-BBB7-47F2-8EF7-32A4D8F345D3}" destId="{FA1844CF-A744-4A41-A339-7EEEFF9D6B64}" srcOrd="1" destOrd="0" presId="urn:microsoft.com/office/officeart/2005/8/layout/hierarchy2"/>
    <dgm:cxn modelId="{22FA1B93-E300-4A05-BDB1-06ADEFFB4DDF}" type="presParOf" srcId="{FA1844CF-A744-4A41-A339-7EEEFF9D6B64}" destId="{8E2293F9-70C9-4779-82FF-986315CD4C9C}" srcOrd="0" destOrd="0" presId="urn:microsoft.com/office/officeart/2005/8/layout/hierarchy2"/>
    <dgm:cxn modelId="{2ED4F049-D52D-40FB-A0F6-0ECE0C8105C0}" type="presParOf" srcId="{8E2293F9-70C9-4779-82FF-986315CD4C9C}" destId="{D84AB64B-245E-4D39-8562-9C69834E620D}" srcOrd="0" destOrd="0" presId="urn:microsoft.com/office/officeart/2005/8/layout/hierarchy2"/>
    <dgm:cxn modelId="{9B632E41-D063-49E0-9444-685CBCA23083}" type="presParOf" srcId="{FA1844CF-A744-4A41-A339-7EEEFF9D6B64}" destId="{D31F5E12-1F5E-4607-B7B4-8148A1144E51}" srcOrd="1" destOrd="0" presId="urn:microsoft.com/office/officeart/2005/8/layout/hierarchy2"/>
    <dgm:cxn modelId="{DCA5F986-860A-44AA-B736-8EEB90A4A254}" type="presParOf" srcId="{D31F5E12-1F5E-4607-B7B4-8148A1144E51}" destId="{B2B235E5-3D0E-48B8-B847-3C8863084231}" srcOrd="0" destOrd="0" presId="urn:microsoft.com/office/officeart/2005/8/layout/hierarchy2"/>
    <dgm:cxn modelId="{938AA3E1-6728-418C-B750-A5F8755C8553}" type="presParOf" srcId="{D31F5E12-1F5E-4607-B7B4-8148A1144E51}" destId="{75FDA2FC-7094-491B-9DC3-471969CF430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3BB842-3D0A-403F-9842-34F11BDF1A4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F34049FA-0922-42E1-B433-A9EFDD35BEF3}">
      <dgm:prSet phldrT="[Texte]" custT="1"/>
      <dgm:spPr>
        <a:solidFill>
          <a:srgbClr val="92D050"/>
        </a:solidFill>
      </dgm:spPr>
      <dgm:t>
        <a:bodyPr/>
        <a:lstStyle/>
        <a:p>
          <a:r>
            <a:rPr lang="fr-FR" sz="2800" dirty="0">
              <a:latin typeface="Arial Narrow" panose="020B0606020202030204" pitchFamily="34" charset="0"/>
            </a:rPr>
            <a:t>Équipes</a:t>
          </a:r>
          <a:r>
            <a:rPr lang="fr-FR" sz="1700" dirty="0">
              <a:latin typeface="Arial Narrow" panose="020B0606020202030204" pitchFamily="34" charset="0"/>
            </a:rPr>
            <a:t>  </a:t>
          </a:r>
        </a:p>
      </dgm:t>
    </dgm:pt>
    <dgm:pt modelId="{EA99267F-E69C-4BDF-8F4F-195FDED68A17}" type="parTrans" cxnId="{7129F325-2768-4567-92F6-87A7669F6BD4}">
      <dgm:prSet/>
      <dgm:spPr/>
      <dgm:t>
        <a:bodyPr/>
        <a:lstStyle/>
        <a:p>
          <a:endParaRPr lang="fr-FR">
            <a:latin typeface="Arial Narrow" panose="020B0606020202030204" pitchFamily="34" charset="0"/>
          </a:endParaRPr>
        </a:p>
      </dgm:t>
    </dgm:pt>
    <dgm:pt modelId="{F30B09AC-0488-4B74-A199-8ED229C8475B}" type="sibTrans" cxnId="{7129F325-2768-4567-92F6-87A7669F6BD4}">
      <dgm:prSet/>
      <dgm:spPr/>
      <dgm:t>
        <a:bodyPr/>
        <a:lstStyle/>
        <a:p>
          <a:endParaRPr lang="fr-FR">
            <a:latin typeface="Arial Narrow" panose="020B0606020202030204" pitchFamily="34" charset="0"/>
          </a:endParaRPr>
        </a:p>
      </dgm:t>
    </dgm:pt>
    <dgm:pt modelId="{4B1B4EB9-BF6C-41A3-82F5-75B269A4FEC8}">
      <dgm:prSet phldrT="[Texte]"/>
      <dgm:spPr>
        <a:solidFill>
          <a:schemeClr val="accent4">
            <a:lumMod val="75000"/>
          </a:schemeClr>
        </a:solidFill>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b="1" dirty="0">
              <a:latin typeface="Arial Narrow" panose="020B0606020202030204" pitchFamily="34" charset="0"/>
            </a:rPr>
            <a:t>Privilégier le « faire ensemble » </a:t>
          </a:r>
          <a:endParaRPr lang="fr-FR" dirty="0"/>
        </a:p>
      </dgm:t>
    </dgm:pt>
    <dgm:pt modelId="{FADDDA93-BAFE-410D-97F8-328AABD58117}" type="parTrans" cxnId="{F9B66474-7C11-461F-95D4-5280C695F84C}">
      <dgm:prSet/>
      <dgm:spPr/>
      <dgm:t>
        <a:bodyPr/>
        <a:lstStyle/>
        <a:p>
          <a:endParaRPr lang="fr-FR">
            <a:latin typeface="Arial Narrow" panose="020B0606020202030204" pitchFamily="34" charset="0"/>
          </a:endParaRPr>
        </a:p>
      </dgm:t>
    </dgm:pt>
    <dgm:pt modelId="{57AFD68B-F1DD-4A82-94D7-C54D89BA9F3C}" type="sibTrans" cxnId="{F9B66474-7C11-461F-95D4-5280C695F84C}">
      <dgm:prSet/>
      <dgm:spPr/>
      <dgm:t>
        <a:bodyPr/>
        <a:lstStyle/>
        <a:p>
          <a:endParaRPr lang="fr-FR">
            <a:latin typeface="Arial Narrow" panose="020B0606020202030204" pitchFamily="34" charset="0"/>
          </a:endParaRPr>
        </a:p>
      </dgm:t>
    </dgm:pt>
    <dgm:pt modelId="{867CDBDE-C144-4D34-8469-4795462973D8}">
      <dgm:prSet phldrT="[Texte]" custT="1"/>
      <dgm:spPr>
        <a:solidFill>
          <a:schemeClr val="accent4">
            <a:lumMod val="60000"/>
            <a:lumOff val="40000"/>
          </a:schemeClr>
        </a:solidFill>
        <a:ln>
          <a:noFill/>
        </a:ln>
      </dgm:spPr>
      <dgm:t>
        <a:bodyPr/>
        <a:lstStyle/>
        <a:p>
          <a:pPr algn="ctr"/>
          <a:r>
            <a:rPr lang="fr-FR" sz="2400" b="1" dirty="0">
              <a:latin typeface="Arial Narrow" panose="020B0606020202030204" pitchFamily="34" charset="0"/>
            </a:rPr>
            <a:t>Se déplacer à 2 ou plus</a:t>
          </a:r>
          <a:endParaRPr lang="fr-FR" sz="2500" kern="1200" dirty="0">
            <a:solidFill>
              <a:prstClr val="white"/>
            </a:solidFill>
            <a:latin typeface="Arial Narrow" panose="020B0606020202030204" pitchFamily="34" charset="0"/>
            <a:ea typeface="+mn-ea"/>
            <a:cs typeface="+mn-cs"/>
          </a:endParaRPr>
        </a:p>
      </dgm:t>
    </dgm:pt>
    <dgm:pt modelId="{07FE1B54-BF72-4C13-A0FB-40915549A55A}" type="parTrans" cxnId="{07E8BCB5-7F33-431C-BA39-3FAFFAFB81B2}">
      <dgm:prSet/>
      <dgm:spPr/>
      <dgm:t>
        <a:bodyPr/>
        <a:lstStyle/>
        <a:p>
          <a:endParaRPr lang="fr-FR">
            <a:latin typeface="Arial Narrow" panose="020B0606020202030204" pitchFamily="34" charset="0"/>
          </a:endParaRPr>
        </a:p>
      </dgm:t>
    </dgm:pt>
    <dgm:pt modelId="{7E180E9F-B0EE-4AA5-82EB-D95897421857}" type="sibTrans" cxnId="{07E8BCB5-7F33-431C-BA39-3FAFFAFB81B2}">
      <dgm:prSet/>
      <dgm:spPr/>
      <dgm:t>
        <a:bodyPr/>
        <a:lstStyle/>
        <a:p>
          <a:endParaRPr lang="fr-FR">
            <a:latin typeface="Arial Narrow" panose="020B0606020202030204" pitchFamily="34" charset="0"/>
          </a:endParaRPr>
        </a:p>
      </dgm:t>
    </dgm:pt>
    <dgm:pt modelId="{6F67B497-C7BB-4D5E-A30A-BDF383B5A8D8}">
      <dgm:prSet phldrT="[Texte]" custT="1"/>
      <dgm:spPr>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10160" tIns="10160" rIns="10160" bIns="10160" numCol="1" spcCol="127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b="1" kern="1200" dirty="0">
              <a:solidFill>
                <a:prstClr val="white"/>
              </a:solidFill>
              <a:latin typeface="Arial Narrow" panose="020B0606020202030204" pitchFamily="34" charset="0"/>
              <a:ea typeface="+mn-ea"/>
              <a:cs typeface="+mn-cs"/>
            </a:rPr>
            <a:t>Alterner les rôles </a:t>
          </a:r>
        </a:p>
      </dgm:t>
    </dgm:pt>
    <dgm:pt modelId="{83483301-75FB-4581-AF1E-E13CD76B4290}" type="parTrans" cxnId="{1D9E673E-5C6D-4137-B425-4CF73D3820E2}">
      <dgm:prSet/>
      <dgm:spPr/>
      <dgm:t>
        <a:bodyPr/>
        <a:lstStyle/>
        <a:p>
          <a:endParaRPr lang="fr-FR">
            <a:latin typeface="Arial Narrow" panose="020B0606020202030204" pitchFamily="34" charset="0"/>
          </a:endParaRPr>
        </a:p>
      </dgm:t>
    </dgm:pt>
    <dgm:pt modelId="{6DBB2645-FB8F-48D1-AC70-AA3C5D6B3340}" type="sibTrans" cxnId="{1D9E673E-5C6D-4137-B425-4CF73D3820E2}">
      <dgm:prSet/>
      <dgm:spPr/>
      <dgm:t>
        <a:bodyPr/>
        <a:lstStyle/>
        <a:p>
          <a:endParaRPr lang="fr-FR">
            <a:latin typeface="Arial Narrow" panose="020B0606020202030204" pitchFamily="34" charset="0"/>
          </a:endParaRPr>
        </a:p>
      </dgm:t>
    </dgm:pt>
    <dgm:pt modelId="{13EADAD1-1CFB-4C00-814E-77B839807DCC}">
      <dgm:prSet custT="1"/>
      <dgm:spPr>
        <a:solidFill>
          <a:srgbClr val="EF513B"/>
        </a:solidFill>
      </dgm:spPr>
      <dgm:t>
        <a:bodyPr/>
        <a:lstStyle/>
        <a:p>
          <a:r>
            <a:rPr lang="fr-FR" sz="2400" b="1" dirty="0">
              <a:latin typeface="Arial Narrow" panose="020B0606020202030204" pitchFamily="34" charset="0"/>
            </a:rPr>
            <a:t>Organisateur</a:t>
          </a:r>
          <a:endParaRPr lang="fr-FR" sz="2500" kern="1200" dirty="0">
            <a:solidFill>
              <a:prstClr val="white"/>
            </a:solidFill>
            <a:latin typeface="Arial Narrow" panose="020B0606020202030204" pitchFamily="34" charset="0"/>
            <a:ea typeface="+mn-ea"/>
            <a:cs typeface="+mn-cs"/>
          </a:endParaRPr>
        </a:p>
      </dgm:t>
    </dgm:pt>
    <dgm:pt modelId="{85D6DEE5-33CF-4216-ACE5-55E42232FD37}" type="parTrans" cxnId="{0533D03B-989D-40D9-9BA6-EC6FA3F7E9F0}">
      <dgm:prSet/>
      <dgm:spPr/>
      <dgm:t>
        <a:bodyPr/>
        <a:lstStyle/>
        <a:p>
          <a:endParaRPr lang="fr-FR"/>
        </a:p>
      </dgm:t>
    </dgm:pt>
    <dgm:pt modelId="{D47C3900-E784-48A0-A5FD-489CA774F07E}" type="sibTrans" cxnId="{0533D03B-989D-40D9-9BA6-EC6FA3F7E9F0}">
      <dgm:prSet/>
      <dgm:spPr/>
      <dgm:t>
        <a:bodyPr/>
        <a:lstStyle/>
        <a:p>
          <a:endParaRPr lang="fr-FR"/>
        </a:p>
      </dgm:t>
    </dgm:pt>
    <dgm:pt modelId="{5CA656FF-8DBC-47D1-81B6-E780BD121C46}">
      <dgm:prSet custT="1"/>
      <dgm:spPr>
        <a:noFill/>
        <a:ln w="38100" cap="flat" cmpd="sng" algn="ctr">
          <a:solidFill>
            <a:srgbClr val="00B0F0"/>
          </a:solidFill>
          <a:prstDash val="solid"/>
          <a:miter lim="800000"/>
        </a:ln>
        <a:effectLst/>
      </dgm:spPr>
      <dgm:t>
        <a:bodyPr spcFirstLastPara="0" vert="horz" wrap="square" lIns="13335" tIns="13335" rIns="13335" bIns="13335" numCol="1" spcCol="1270" anchor="ctr" anchorCtr="0"/>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gm:t>
    </dgm:pt>
    <dgm:pt modelId="{8A5D5649-3BA6-432A-A86F-4F07E31B40E3}" type="parTrans" cxnId="{EC6D02ED-FBF9-43F9-9062-182B12FB6B6E}">
      <dgm:prSet/>
      <dgm:spPr/>
      <dgm:t>
        <a:bodyPr/>
        <a:lstStyle/>
        <a:p>
          <a:endParaRPr lang="fr-FR"/>
        </a:p>
      </dgm:t>
    </dgm:pt>
    <dgm:pt modelId="{CDF62A41-CF0D-4A25-AABE-292DF9DB6C86}" type="sibTrans" cxnId="{EC6D02ED-FBF9-43F9-9062-182B12FB6B6E}">
      <dgm:prSet/>
      <dgm:spPr/>
      <dgm:t>
        <a:bodyPr/>
        <a:lstStyle/>
        <a:p>
          <a:endParaRPr lang="fr-FR"/>
        </a:p>
      </dgm:t>
    </dgm:pt>
    <dgm:pt modelId="{F34D4C89-A5CF-4255-95D8-E329D000CEF3}">
      <dgm:prSet custT="1"/>
      <dgm:spPr>
        <a:solidFill>
          <a:srgbClr val="EF513B"/>
        </a:solidFill>
        <a:ln w="19050" cap="flat" cmpd="sng" algn="ctr">
          <a:solidFill>
            <a:prstClr val="white">
              <a:hueOff val="0"/>
              <a:satOff val="0"/>
              <a:lumOff val="0"/>
              <a:alphaOff val="0"/>
            </a:prstClr>
          </a:solidFill>
          <a:prstDash val="solid"/>
          <a:miter lim="800000"/>
        </a:ln>
        <a:effectLst/>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fr-FR" sz="2400" b="1" dirty="0">
              <a:latin typeface="Arial Narrow" panose="020B0606020202030204" pitchFamily="34" charset="0"/>
            </a:rPr>
            <a:t>sportif</a:t>
          </a:r>
          <a:endParaRPr lang="fr-FR" sz="2500" kern="1200" dirty="0">
            <a:solidFill>
              <a:prstClr val="white"/>
            </a:solidFill>
            <a:latin typeface="Arial Narrow" panose="020B0606020202030204" pitchFamily="34" charset="0"/>
            <a:ea typeface="+mn-ea"/>
            <a:cs typeface="+mn-cs"/>
          </a:endParaRPr>
        </a:p>
      </dgm:t>
    </dgm:pt>
    <dgm:pt modelId="{0F7E528D-B666-47F7-A874-4FFE01A6632B}" type="parTrans" cxnId="{5F92E1D5-8C35-42DB-ADD2-BBB13B96CB5C}">
      <dgm:prSet/>
      <dgm:spPr/>
      <dgm:t>
        <a:bodyPr/>
        <a:lstStyle/>
        <a:p>
          <a:endParaRPr lang="fr-FR"/>
        </a:p>
      </dgm:t>
    </dgm:pt>
    <dgm:pt modelId="{3A87E15C-93F4-4A00-A53E-A17845BBCA9A}" type="sibTrans" cxnId="{5F92E1D5-8C35-42DB-ADD2-BBB13B96CB5C}">
      <dgm:prSet/>
      <dgm:spPr/>
      <dgm:t>
        <a:bodyPr/>
        <a:lstStyle/>
        <a:p>
          <a:endParaRPr lang="fr-FR"/>
        </a:p>
      </dgm:t>
    </dgm:pt>
    <dgm:pt modelId="{393B6DF2-C887-47E0-9536-256DCEAF0310}">
      <dgm:prSet custT="1"/>
      <dgm:spPr>
        <a:noFill/>
        <a:ln w="38100" cap="flat" cmpd="sng" algn="ctr">
          <a:solidFill>
            <a:srgbClr val="00B0F0"/>
          </a:solidFill>
          <a:prstDash val="solid"/>
          <a:miter lim="800000"/>
        </a:ln>
        <a:effectLst/>
      </dgm:spPr>
      <dgm:t>
        <a:bodyPr spcFirstLastPara="0" vert="horz" wrap="square" lIns="13335" tIns="13335" rIns="13335" bIns="13335" numCol="1" spcCol="1270" anchor="ctr" anchorCtr="0"/>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gm:t>
    </dgm:pt>
    <dgm:pt modelId="{447C05D3-358F-42CE-8AB6-8913CC65BF0E}" type="parTrans" cxnId="{2A9548FF-FBD7-44B4-B6F8-7AB5C9CF21F8}">
      <dgm:prSet/>
      <dgm:spPr/>
      <dgm:t>
        <a:bodyPr/>
        <a:lstStyle/>
        <a:p>
          <a:endParaRPr lang="fr-FR"/>
        </a:p>
      </dgm:t>
    </dgm:pt>
    <dgm:pt modelId="{0A600355-27CC-405F-8B16-09D6A212550B}" type="sibTrans" cxnId="{2A9548FF-FBD7-44B4-B6F8-7AB5C9CF21F8}">
      <dgm:prSet/>
      <dgm:spPr/>
      <dgm:t>
        <a:bodyPr/>
        <a:lstStyle/>
        <a:p>
          <a:endParaRPr lang="fr-FR"/>
        </a:p>
      </dgm:t>
    </dgm:pt>
    <dgm:pt modelId="{C0FD6A1A-823B-489A-8EDA-5D68A713DE10}">
      <dgm:prSet custT="1"/>
      <dgm:spPr>
        <a:noFill/>
        <a:ln w="38100" cap="flat" cmpd="sng" algn="ctr">
          <a:solidFill>
            <a:srgbClr val="00B0F0"/>
          </a:solidFill>
          <a:prstDash val="solid"/>
          <a:miter lim="800000"/>
        </a:ln>
        <a:effectLst/>
      </dgm:spPr>
      <dgm:t>
        <a:bodyPr spcFirstLastPara="0" vert="horz" wrap="square" lIns="13335" tIns="13335" rIns="13335" bIns="13335" numCol="1" spcCol="1270" anchor="ctr" anchorCtr="0"/>
        <a:lstStyle/>
        <a:p>
          <a:endParaRPr lang="fr-FR" sz="2100" kern="1200" dirty="0">
            <a:solidFill>
              <a:prstClr val="white"/>
            </a:solidFill>
            <a:latin typeface="Aptos" panose="02110004020202020204"/>
            <a:ea typeface="+mn-ea"/>
            <a:cs typeface="+mn-cs"/>
          </a:endParaRPr>
        </a:p>
      </dgm:t>
    </dgm:pt>
    <dgm:pt modelId="{7C45AB27-0440-49FB-9918-45ED23A66C66}" type="parTrans" cxnId="{AB8301C8-F5C5-4D13-BF88-716C4841EF25}">
      <dgm:prSet/>
      <dgm:spPr/>
      <dgm:t>
        <a:bodyPr/>
        <a:lstStyle/>
        <a:p>
          <a:endParaRPr lang="fr-FR"/>
        </a:p>
      </dgm:t>
    </dgm:pt>
    <dgm:pt modelId="{9010DF2F-B9EF-4341-A003-CF3CB72D37FC}" type="sibTrans" cxnId="{AB8301C8-F5C5-4D13-BF88-716C4841EF25}">
      <dgm:prSet/>
      <dgm:spPr/>
      <dgm:t>
        <a:bodyPr/>
        <a:lstStyle/>
        <a:p>
          <a:endParaRPr lang="fr-FR"/>
        </a:p>
      </dgm:t>
    </dgm:pt>
    <dgm:pt modelId="{2312867F-2738-4563-8721-4213188FE9AC}">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b="1" dirty="0">
              <a:latin typeface="Arial Narrow" panose="020B0606020202030204" pitchFamily="34" charset="0"/>
            </a:rPr>
            <a:t> </a:t>
          </a:r>
          <a:r>
            <a:rPr lang="fr-FR" sz="1800" b="1" dirty="0">
              <a:latin typeface="Arial Narrow" panose="020B0606020202030204" pitchFamily="34" charset="0"/>
            </a:rPr>
            <a:t>Préférer la réussite collective </a:t>
          </a:r>
          <a:endParaRPr lang="fr-FR" b="1" dirty="0">
            <a:latin typeface="Arial Narrow" panose="020B0606020202030204" pitchFamily="34" charset="0"/>
          </a:endParaRPr>
        </a:p>
      </dgm:t>
    </dgm:pt>
    <dgm:pt modelId="{7073C729-7B29-4ADF-81CE-572296A0AF25}" type="parTrans" cxnId="{FBF500A6-C579-48CB-A5BC-31937FE2B941}">
      <dgm:prSet/>
      <dgm:spPr/>
      <dgm:t>
        <a:bodyPr/>
        <a:lstStyle/>
        <a:p>
          <a:endParaRPr lang="fr-FR"/>
        </a:p>
      </dgm:t>
    </dgm:pt>
    <dgm:pt modelId="{356B3F90-10B1-4DE5-BC57-B06FCC79CAFB}" type="sibTrans" cxnId="{FBF500A6-C579-48CB-A5BC-31937FE2B941}">
      <dgm:prSet/>
      <dgm:spPr/>
      <dgm:t>
        <a:bodyPr/>
        <a:lstStyle/>
        <a:p>
          <a:endParaRPr lang="fr-FR"/>
        </a:p>
      </dgm:t>
    </dgm:pt>
    <dgm:pt modelId="{E2A3354D-4895-4D36-AA50-E5B32344FFEB}">
      <dgm:prSet custT="1"/>
      <dgm:spPr>
        <a:solidFill>
          <a:srgbClr val="0F9ED5">
            <a:lumMod val="60000"/>
            <a:lumOff val="40000"/>
          </a:srgbClr>
        </a:solidFill>
        <a:ln w="19050" cap="flat" cmpd="sng" algn="ctr">
          <a:noFill/>
          <a:prstDash val="solid"/>
          <a:miter lim="800000"/>
        </a:ln>
        <a:effectLst/>
      </dgm:spPr>
      <dgm:t>
        <a:bodyPr spcFirstLastPara="0" vert="horz" wrap="square" lIns="15240" tIns="15240" rIns="15240" bIns="15240" numCol="1" spcCol="1270" anchor="ctr" anchorCtr="0"/>
        <a:lstStyle/>
        <a:p>
          <a:pPr marL="0" marR="0" lvl="0" indent="0" algn="ctr" defTabSz="1066800" eaLnBrk="1" fontAlgn="auto" latinLnBrk="0" hangingPunct="1">
            <a:lnSpc>
              <a:spcPct val="90000"/>
            </a:lnSpc>
            <a:spcBef>
              <a:spcPct val="0"/>
            </a:spcBef>
            <a:spcAft>
              <a:spcPct val="35000"/>
            </a:spcAft>
            <a:buClrTx/>
            <a:buSzTx/>
            <a:buFontTx/>
            <a:buNone/>
            <a:tabLst/>
            <a:defRPr/>
          </a:pPr>
          <a:r>
            <a:rPr lang="fr-FR" sz="2400" b="1" dirty="0">
              <a:latin typeface="Arial Narrow" panose="020B0606020202030204" pitchFamily="34" charset="0"/>
            </a:rPr>
            <a:t>Relais…</a:t>
          </a:r>
        </a:p>
      </dgm:t>
    </dgm:pt>
    <dgm:pt modelId="{E291F486-DB22-40F5-8DEF-578211ABBF7C}" type="parTrans" cxnId="{F881AB11-3814-4044-97CF-16B211A31A16}">
      <dgm:prSet/>
      <dgm:spPr/>
      <dgm:t>
        <a:bodyPr/>
        <a:lstStyle/>
        <a:p>
          <a:endParaRPr lang="fr-FR"/>
        </a:p>
      </dgm:t>
    </dgm:pt>
    <dgm:pt modelId="{0476A023-297F-49DE-B8E8-872426122B67}" type="sibTrans" cxnId="{F881AB11-3814-4044-97CF-16B211A31A16}">
      <dgm:prSet/>
      <dgm:spPr/>
      <dgm:t>
        <a:bodyPr/>
        <a:lstStyle/>
        <a:p>
          <a:endParaRPr lang="fr-FR"/>
        </a:p>
      </dgm:t>
    </dgm:pt>
    <dgm:pt modelId="{7E37E65F-7DE4-4967-B2CA-88724A96B8B8}">
      <dgm:prSet custT="1"/>
      <dgm:spPr>
        <a:noFill/>
        <a:ln w="38100" cap="flat" cmpd="sng" algn="ctr">
          <a:solidFill>
            <a:srgbClr val="00B0F0"/>
          </a:solidFill>
          <a:prstDash val="solid"/>
          <a:miter lim="800000"/>
        </a:ln>
        <a:effectLst/>
      </dgm:spPr>
      <dgm:t>
        <a:bodyPr spcFirstLastPara="0" vert="horz" wrap="square" lIns="13335" tIns="13335" rIns="13335" bIns="13335" numCol="1" spcCol="1270" anchor="ctr" anchorCtr="0"/>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gm:t>
    </dgm:pt>
    <dgm:pt modelId="{D11FF9C6-1CF0-460C-8464-AA42C77130A0}" type="parTrans" cxnId="{D66C1843-EDE2-45EB-8A67-F4BAB4432422}">
      <dgm:prSet/>
      <dgm:spPr/>
      <dgm:t>
        <a:bodyPr/>
        <a:lstStyle/>
        <a:p>
          <a:endParaRPr lang="fr-FR"/>
        </a:p>
      </dgm:t>
    </dgm:pt>
    <dgm:pt modelId="{652AB5E2-DADB-464C-86AD-C453EA4D102D}" type="sibTrans" cxnId="{D66C1843-EDE2-45EB-8A67-F4BAB4432422}">
      <dgm:prSet/>
      <dgm:spPr/>
      <dgm:t>
        <a:bodyPr/>
        <a:lstStyle/>
        <a:p>
          <a:endParaRPr lang="fr-FR"/>
        </a:p>
      </dgm:t>
    </dgm:pt>
    <dgm:pt modelId="{3A66CEA3-3021-4366-B413-45A56C80CB91}" type="pres">
      <dgm:prSet presAssocID="{E73BB842-3D0A-403F-9842-34F11BDF1A45}" presName="diagram" presStyleCnt="0">
        <dgm:presLayoutVars>
          <dgm:chPref val="1"/>
          <dgm:dir/>
          <dgm:animOne val="branch"/>
          <dgm:animLvl val="lvl"/>
          <dgm:resizeHandles val="exact"/>
        </dgm:presLayoutVars>
      </dgm:prSet>
      <dgm:spPr/>
    </dgm:pt>
    <dgm:pt modelId="{021CE341-2BD9-44C9-9FF6-83F519CB26AF}" type="pres">
      <dgm:prSet presAssocID="{F34049FA-0922-42E1-B433-A9EFDD35BEF3}" presName="root1" presStyleCnt="0"/>
      <dgm:spPr/>
    </dgm:pt>
    <dgm:pt modelId="{B469540C-AB57-4394-8A28-286AC1D00ED6}" type="pres">
      <dgm:prSet presAssocID="{F34049FA-0922-42E1-B433-A9EFDD35BEF3}" presName="LevelOneTextNode" presStyleLbl="node0" presStyleIdx="0" presStyleCnt="1">
        <dgm:presLayoutVars>
          <dgm:chPref val="3"/>
        </dgm:presLayoutVars>
      </dgm:prSet>
      <dgm:spPr/>
    </dgm:pt>
    <dgm:pt modelId="{63855D5A-7A67-4758-B05F-34FE309F1450}" type="pres">
      <dgm:prSet presAssocID="{F34049FA-0922-42E1-B433-A9EFDD35BEF3}" presName="level2hierChild" presStyleCnt="0"/>
      <dgm:spPr/>
    </dgm:pt>
    <dgm:pt modelId="{34C88802-26B2-4568-A582-097AD026ADB8}" type="pres">
      <dgm:prSet presAssocID="{FADDDA93-BAFE-410D-97F8-328AABD58117}" presName="conn2-1" presStyleLbl="parChTrans1D2" presStyleIdx="0" presStyleCnt="3"/>
      <dgm:spPr/>
    </dgm:pt>
    <dgm:pt modelId="{72EA78DE-7797-43A4-B440-E68F9F799FF6}" type="pres">
      <dgm:prSet presAssocID="{FADDDA93-BAFE-410D-97F8-328AABD58117}" presName="connTx" presStyleLbl="parChTrans1D2" presStyleIdx="0" presStyleCnt="3"/>
      <dgm:spPr/>
    </dgm:pt>
    <dgm:pt modelId="{B50DCBCA-B212-47F8-A7F3-BC6A694B46A7}" type="pres">
      <dgm:prSet presAssocID="{4B1B4EB9-BF6C-41A3-82F5-75B269A4FEC8}" presName="root2" presStyleCnt="0"/>
      <dgm:spPr/>
    </dgm:pt>
    <dgm:pt modelId="{F9183D29-9E61-4C12-9532-33A5EBD562D8}" type="pres">
      <dgm:prSet presAssocID="{4B1B4EB9-BF6C-41A3-82F5-75B269A4FEC8}" presName="LevelTwoTextNode" presStyleLbl="node2" presStyleIdx="0" presStyleCnt="3">
        <dgm:presLayoutVars>
          <dgm:chPref val="3"/>
        </dgm:presLayoutVars>
      </dgm:prSet>
      <dgm:spPr/>
    </dgm:pt>
    <dgm:pt modelId="{CEACB00B-0608-432C-8BC7-550FF0ADE1FB}" type="pres">
      <dgm:prSet presAssocID="{4B1B4EB9-BF6C-41A3-82F5-75B269A4FEC8}" presName="level3hierChild" presStyleCnt="0"/>
      <dgm:spPr/>
    </dgm:pt>
    <dgm:pt modelId="{B30BD94E-6D68-4FCE-BBEE-EC5030A55035}" type="pres">
      <dgm:prSet presAssocID="{07FE1B54-BF72-4C13-A0FB-40915549A55A}" presName="conn2-1" presStyleLbl="parChTrans1D3" presStyleIdx="0" presStyleCnt="4"/>
      <dgm:spPr/>
    </dgm:pt>
    <dgm:pt modelId="{A44004DC-77DD-455D-96F8-2149C4171B6E}" type="pres">
      <dgm:prSet presAssocID="{07FE1B54-BF72-4C13-A0FB-40915549A55A}" presName="connTx" presStyleLbl="parChTrans1D3" presStyleIdx="0" presStyleCnt="4"/>
      <dgm:spPr/>
    </dgm:pt>
    <dgm:pt modelId="{1470BB73-D5E3-42A8-A099-952B9AA01EBF}" type="pres">
      <dgm:prSet presAssocID="{867CDBDE-C144-4D34-8469-4795462973D8}" presName="root2" presStyleCnt="0"/>
      <dgm:spPr/>
    </dgm:pt>
    <dgm:pt modelId="{D91AA83E-D443-4272-A395-EACB1504E09F}" type="pres">
      <dgm:prSet presAssocID="{867CDBDE-C144-4D34-8469-4795462973D8}" presName="LevelTwoTextNode" presStyleLbl="node3" presStyleIdx="0" presStyleCnt="4" custScaleX="110511">
        <dgm:presLayoutVars>
          <dgm:chPref val="3"/>
        </dgm:presLayoutVars>
      </dgm:prSet>
      <dgm:spPr/>
    </dgm:pt>
    <dgm:pt modelId="{EA61B98C-36EC-43A2-A3DF-50C9C0D9DA0A}" type="pres">
      <dgm:prSet presAssocID="{867CDBDE-C144-4D34-8469-4795462973D8}" presName="level3hierChild" presStyleCnt="0"/>
      <dgm:spPr/>
    </dgm:pt>
    <dgm:pt modelId="{6A843438-609A-4B04-952B-AE9E4E3ABD36}" type="pres">
      <dgm:prSet presAssocID="{8A5D5649-3BA6-432A-A86F-4F07E31B40E3}" presName="conn2-1" presStyleLbl="parChTrans1D4" presStyleIdx="0" presStyleCnt="4"/>
      <dgm:spPr/>
    </dgm:pt>
    <dgm:pt modelId="{6374BF8D-50ED-40C4-AF80-80F57A799F1E}" type="pres">
      <dgm:prSet presAssocID="{8A5D5649-3BA6-432A-A86F-4F07E31B40E3}" presName="connTx" presStyleLbl="parChTrans1D4" presStyleIdx="0" presStyleCnt="4"/>
      <dgm:spPr/>
    </dgm:pt>
    <dgm:pt modelId="{7FFCC354-177A-46A8-910F-023598085AEF}" type="pres">
      <dgm:prSet presAssocID="{5CA656FF-8DBC-47D1-81B6-E780BD121C46}" presName="root2" presStyleCnt="0"/>
      <dgm:spPr/>
    </dgm:pt>
    <dgm:pt modelId="{47DB5A2A-5F81-4762-8424-D42D8E0F77A7}" type="pres">
      <dgm:prSet presAssocID="{5CA656FF-8DBC-47D1-81B6-E780BD121C46}" presName="LevelTwoTextNode" presStyleLbl="node4" presStyleIdx="0" presStyleCnt="4">
        <dgm:presLayoutVars>
          <dgm:chPref val="3"/>
        </dgm:presLayoutVars>
      </dgm:prSet>
      <dgm:spPr/>
    </dgm:pt>
    <dgm:pt modelId="{408CE743-CE5D-4712-967C-C40ECE2E216A}" type="pres">
      <dgm:prSet presAssocID="{5CA656FF-8DBC-47D1-81B6-E780BD121C46}" presName="level3hierChild" presStyleCnt="0"/>
      <dgm:spPr/>
    </dgm:pt>
    <dgm:pt modelId="{79D0A2E5-B3DB-4505-BE00-2946D90E5228}" type="pres">
      <dgm:prSet presAssocID="{7073C729-7B29-4ADF-81CE-572296A0AF25}" presName="conn2-1" presStyleLbl="parChTrans1D2" presStyleIdx="1" presStyleCnt="3"/>
      <dgm:spPr/>
    </dgm:pt>
    <dgm:pt modelId="{41E1DC5E-6F91-40E9-A7B7-D0DAB4744EC4}" type="pres">
      <dgm:prSet presAssocID="{7073C729-7B29-4ADF-81CE-572296A0AF25}" presName="connTx" presStyleLbl="parChTrans1D2" presStyleIdx="1" presStyleCnt="3"/>
      <dgm:spPr/>
    </dgm:pt>
    <dgm:pt modelId="{57FF256D-7D30-491D-A8C7-55B84E67D281}" type="pres">
      <dgm:prSet presAssocID="{2312867F-2738-4563-8721-4213188FE9AC}" presName="root2" presStyleCnt="0"/>
      <dgm:spPr/>
    </dgm:pt>
    <dgm:pt modelId="{6190B7F3-58E5-4058-87F1-3D986E36BC31}" type="pres">
      <dgm:prSet presAssocID="{2312867F-2738-4563-8721-4213188FE9AC}" presName="LevelTwoTextNode" presStyleLbl="node2" presStyleIdx="1" presStyleCnt="3">
        <dgm:presLayoutVars>
          <dgm:chPref val="3"/>
        </dgm:presLayoutVars>
      </dgm:prSet>
      <dgm:spPr/>
    </dgm:pt>
    <dgm:pt modelId="{005ADDCB-784B-47BC-9315-0B75B681CF7B}" type="pres">
      <dgm:prSet presAssocID="{2312867F-2738-4563-8721-4213188FE9AC}" presName="level3hierChild" presStyleCnt="0"/>
      <dgm:spPr/>
    </dgm:pt>
    <dgm:pt modelId="{0946F84B-3033-4D43-979B-B1C08625159E}" type="pres">
      <dgm:prSet presAssocID="{E291F486-DB22-40F5-8DEF-578211ABBF7C}" presName="conn2-1" presStyleLbl="parChTrans1D3" presStyleIdx="1" presStyleCnt="4"/>
      <dgm:spPr/>
    </dgm:pt>
    <dgm:pt modelId="{4A6F3724-1748-47FA-BB8E-1C648F5C8DAE}" type="pres">
      <dgm:prSet presAssocID="{E291F486-DB22-40F5-8DEF-578211ABBF7C}" presName="connTx" presStyleLbl="parChTrans1D3" presStyleIdx="1" presStyleCnt="4"/>
      <dgm:spPr/>
    </dgm:pt>
    <dgm:pt modelId="{597DA095-1174-4C4D-8B2D-90641B16CC7E}" type="pres">
      <dgm:prSet presAssocID="{E2A3354D-4895-4D36-AA50-E5B32344FFEB}" presName="root2" presStyleCnt="0"/>
      <dgm:spPr/>
    </dgm:pt>
    <dgm:pt modelId="{D0F5634D-C891-4FB1-A3FF-BA566C7C4A70}" type="pres">
      <dgm:prSet presAssocID="{E2A3354D-4895-4D36-AA50-E5B32344FFEB}" presName="LevelTwoTextNode" presStyleLbl="node3" presStyleIdx="1" presStyleCnt="4" custScaleX="110511">
        <dgm:presLayoutVars>
          <dgm:chPref val="3"/>
        </dgm:presLayoutVars>
      </dgm:prSet>
      <dgm:spPr>
        <a:xfrm>
          <a:off x="4378036" y="1304402"/>
          <a:ext cx="1561870" cy="780935"/>
        </a:xfrm>
        <a:prstGeom prst="roundRect">
          <a:avLst>
            <a:gd name="adj" fmla="val 10000"/>
          </a:avLst>
        </a:prstGeom>
      </dgm:spPr>
    </dgm:pt>
    <dgm:pt modelId="{BA51E299-589C-489C-BB8B-2ED76927A7F0}" type="pres">
      <dgm:prSet presAssocID="{E2A3354D-4895-4D36-AA50-E5B32344FFEB}" presName="level3hierChild" presStyleCnt="0"/>
      <dgm:spPr/>
    </dgm:pt>
    <dgm:pt modelId="{0793211A-1BC4-4F43-BB81-E1DBB3058B2D}" type="pres">
      <dgm:prSet presAssocID="{D11FF9C6-1CF0-460C-8464-AA42C77130A0}" presName="conn2-1" presStyleLbl="parChTrans1D4" presStyleIdx="1" presStyleCnt="4"/>
      <dgm:spPr/>
    </dgm:pt>
    <dgm:pt modelId="{0B93EC01-7F82-49F8-B27F-7B04AFA6747D}" type="pres">
      <dgm:prSet presAssocID="{D11FF9C6-1CF0-460C-8464-AA42C77130A0}" presName="connTx" presStyleLbl="parChTrans1D4" presStyleIdx="1" presStyleCnt="4"/>
      <dgm:spPr/>
    </dgm:pt>
    <dgm:pt modelId="{4AED80FB-D163-461B-8B40-9C26FB9C2BC2}" type="pres">
      <dgm:prSet presAssocID="{7E37E65F-7DE4-4967-B2CA-88724A96B8B8}" presName="root2" presStyleCnt="0"/>
      <dgm:spPr/>
    </dgm:pt>
    <dgm:pt modelId="{A2D81526-5433-4FEF-BE9E-8194D3DE2A99}" type="pres">
      <dgm:prSet presAssocID="{7E37E65F-7DE4-4967-B2CA-88724A96B8B8}" presName="LevelTwoTextNode" presStyleLbl="node4" presStyleIdx="1" presStyleCnt="4">
        <dgm:presLayoutVars>
          <dgm:chPref val="3"/>
        </dgm:presLayoutVars>
      </dgm:prSet>
      <dgm:spPr>
        <a:xfrm>
          <a:off x="6564655" y="1304402"/>
          <a:ext cx="1561870" cy="780935"/>
        </a:xfrm>
        <a:prstGeom prst="roundRect">
          <a:avLst>
            <a:gd name="adj" fmla="val 10000"/>
          </a:avLst>
        </a:prstGeom>
      </dgm:spPr>
    </dgm:pt>
    <dgm:pt modelId="{33853DB0-7B52-4F88-9A1B-F16463E9C2B9}" type="pres">
      <dgm:prSet presAssocID="{7E37E65F-7DE4-4967-B2CA-88724A96B8B8}" presName="level3hierChild" presStyleCnt="0"/>
      <dgm:spPr/>
    </dgm:pt>
    <dgm:pt modelId="{A4C4E8B6-3A4B-4FA0-B777-854F3F55FECB}" type="pres">
      <dgm:prSet presAssocID="{83483301-75FB-4581-AF1E-E13CD76B4290}" presName="conn2-1" presStyleLbl="parChTrans1D2" presStyleIdx="2" presStyleCnt="3"/>
      <dgm:spPr/>
    </dgm:pt>
    <dgm:pt modelId="{0E75F60B-D1BC-437E-913B-48D64270EF0A}" type="pres">
      <dgm:prSet presAssocID="{83483301-75FB-4581-AF1E-E13CD76B4290}" presName="connTx" presStyleLbl="parChTrans1D2" presStyleIdx="2" presStyleCnt="3"/>
      <dgm:spPr/>
    </dgm:pt>
    <dgm:pt modelId="{68B18CA6-AE8C-4B7A-9CD3-2A131C404C17}" type="pres">
      <dgm:prSet presAssocID="{6F67B497-C7BB-4D5E-A30A-BDF383B5A8D8}" presName="root2" presStyleCnt="0"/>
      <dgm:spPr/>
    </dgm:pt>
    <dgm:pt modelId="{205B6DCC-695C-44E0-9E32-F9B954DCE666}" type="pres">
      <dgm:prSet presAssocID="{6F67B497-C7BB-4D5E-A30A-BDF383B5A8D8}" presName="LevelTwoTextNode" presStyleLbl="node2" presStyleIdx="2" presStyleCnt="3">
        <dgm:presLayoutVars>
          <dgm:chPref val="3"/>
        </dgm:presLayoutVars>
      </dgm:prSet>
      <dgm:spPr>
        <a:xfrm>
          <a:off x="2191417" y="2651515"/>
          <a:ext cx="1561870" cy="780935"/>
        </a:xfrm>
        <a:prstGeom prst="roundRect">
          <a:avLst>
            <a:gd name="adj" fmla="val 10000"/>
          </a:avLst>
        </a:prstGeom>
      </dgm:spPr>
    </dgm:pt>
    <dgm:pt modelId="{D470B1B2-139A-4537-960D-BD6E93EFF0E0}" type="pres">
      <dgm:prSet presAssocID="{6F67B497-C7BB-4D5E-A30A-BDF383B5A8D8}" presName="level3hierChild" presStyleCnt="0"/>
      <dgm:spPr/>
    </dgm:pt>
    <dgm:pt modelId="{61186D0C-5943-46D6-82A4-90CF3643C7F0}" type="pres">
      <dgm:prSet presAssocID="{0F7E528D-B666-47F7-A874-4FFE01A6632B}" presName="conn2-1" presStyleLbl="parChTrans1D3" presStyleIdx="2" presStyleCnt="4"/>
      <dgm:spPr/>
    </dgm:pt>
    <dgm:pt modelId="{5EF46FB0-C93A-48CB-AFA4-3A37CACCAAE7}" type="pres">
      <dgm:prSet presAssocID="{0F7E528D-B666-47F7-A874-4FFE01A6632B}" presName="connTx" presStyleLbl="parChTrans1D3" presStyleIdx="2" presStyleCnt="4"/>
      <dgm:spPr/>
    </dgm:pt>
    <dgm:pt modelId="{FD972908-9824-4589-A145-48E0CA9A7139}" type="pres">
      <dgm:prSet presAssocID="{F34D4C89-A5CF-4255-95D8-E329D000CEF3}" presName="root2" presStyleCnt="0"/>
      <dgm:spPr/>
    </dgm:pt>
    <dgm:pt modelId="{81D4D2A4-8D3C-45F3-8CF6-3E85AFD4F469}" type="pres">
      <dgm:prSet presAssocID="{F34D4C89-A5CF-4255-95D8-E329D000CEF3}" presName="LevelTwoTextNode" presStyleLbl="node3" presStyleIdx="2" presStyleCnt="4" custScaleX="110511">
        <dgm:presLayoutVars>
          <dgm:chPref val="3"/>
        </dgm:presLayoutVars>
      </dgm:prSet>
      <dgm:spPr/>
    </dgm:pt>
    <dgm:pt modelId="{16B3561E-DB28-4A91-8BA2-38275A44EBCE}" type="pres">
      <dgm:prSet presAssocID="{F34D4C89-A5CF-4255-95D8-E329D000CEF3}" presName="level3hierChild" presStyleCnt="0"/>
      <dgm:spPr/>
    </dgm:pt>
    <dgm:pt modelId="{F96A5D7D-AA85-4B8F-9BC1-6E411F45BC6C}" type="pres">
      <dgm:prSet presAssocID="{447C05D3-358F-42CE-8AB6-8913CC65BF0E}" presName="conn2-1" presStyleLbl="parChTrans1D4" presStyleIdx="2" presStyleCnt="4"/>
      <dgm:spPr/>
    </dgm:pt>
    <dgm:pt modelId="{5848E136-1B32-455B-A975-AEA0BAFD0037}" type="pres">
      <dgm:prSet presAssocID="{447C05D3-358F-42CE-8AB6-8913CC65BF0E}" presName="connTx" presStyleLbl="parChTrans1D4" presStyleIdx="2" presStyleCnt="4"/>
      <dgm:spPr/>
    </dgm:pt>
    <dgm:pt modelId="{7C868918-DCD6-48C4-A6CB-B17C95E4D256}" type="pres">
      <dgm:prSet presAssocID="{393B6DF2-C887-47E0-9536-256DCEAF0310}" presName="root2" presStyleCnt="0"/>
      <dgm:spPr/>
    </dgm:pt>
    <dgm:pt modelId="{A27446E7-EDD6-4222-B9B3-51CCE56446A6}" type="pres">
      <dgm:prSet presAssocID="{393B6DF2-C887-47E0-9536-256DCEAF0310}" presName="LevelTwoTextNode" presStyleLbl="node4" presStyleIdx="2" presStyleCnt="4">
        <dgm:presLayoutVars>
          <dgm:chPref val="3"/>
        </dgm:presLayoutVars>
      </dgm:prSet>
      <dgm:spPr>
        <a:xfrm>
          <a:off x="6564655" y="2202478"/>
          <a:ext cx="1561870" cy="780935"/>
        </a:xfrm>
        <a:prstGeom prst="roundRect">
          <a:avLst>
            <a:gd name="adj" fmla="val 10000"/>
          </a:avLst>
        </a:prstGeom>
      </dgm:spPr>
    </dgm:pt>
    <dgm:pt modelId="{D5F5C8D5-82EC-4AAD-BD17-97E697BC6A4E}" type="pres">
      <dgm:prSet presAssocID="{393B6DF2-C887-47E0-9536-256DCEAF0310}" presName="level3hierChild" presStyleCnt="0"/>
      <dgm:spPr/>
    </dgm:pt>
    <dgm:pt modelId="{AE8F603A-A494-4D46-8146-BD570AF91CF1}" type="pres">
      <dgm:prSet presAssocID="{85D6DEE5-33CF-4216-ACE5-55E42232FD37}" presName="conn2-1" presStyleLbl="parChTrans1D3" presStyleIdx="3" presStyleCnt="4"/>
      <dgm:spPr/>
    </dgm:pt>
    <dgm:pt modelId="{9C8D7BE7-F31C-4DA1-8FEA-9A81F1CAA3F4}" type="pres">
      <dgm:prSet presAssocID="{85D6DEE5-33CF-4216-ACE5-55E42232FD37}" presName="connTx" presStyleLbl="parChTrans1D3" presStyleIdx="3" presStyleCnt="4"/>
      <dgm:spPr/>
    </dgm:pt>
    <dgm:pt modelId="{4CF5DBFB-BBB7-47F2-8EF7-32A4D8F345D3}" type="pres">
      <dgm:prSet presAssocID="{13EADAD1-1CFB-4C00-814E-77B839807DCC}" presName="root2" presStyleCnt="0"/>
      <dgm:spPr/>
    </dgm:pt>
    <dgm:pt modelId="{6FF252FC-4FCF-4C3C-BC80-209CD8E97C15}" type="pres">
      <dgm:prSet presAssocID="{13EADAD1-1CFB-4C00-814E-77B839807DCC}" presName="LevelTwoTextNode" presStyleLbl="node3" presStyleIdx="3" presStyleCnt="4" custScaleX="110511">
        <dgm:presLayoutVars>
          <dgm:chPref val="3"/>
        </dgm:presLayoutVars>
      </dgm:prSet>
      <dgm:spPr/>
    </dgm:pt>
    <dgm:pt modelId="{FA1844CF-A744-4A41-A339-7EEEFF9D6B64}" type="pres">
      <dgm:prSet presAssocID="{13EADAD1-1CFB-4C00-814E-77B839807DCC}" presName="level3hierChild" presStyleCnt="0"/>
      <dgm:spPr/>
    </dgm:pt>
    <dgm:pt modelId="{8E2293F9-70C9-4779-82FF-986315CD4C9C}" type="pres">
      <dgm:prSet presAssocID="{7C45AB27-0440-49FB-9918-45ED23A66C66}" presName="conn2-1" presStyleLbl="parChTrans1D4" presStyleIdx="3" presStyleCnt="4"/>
      <dgm:spPr/>
    </dgm:pt>
    <dgm:pt modelId="{D84AB64B-245E-4D39-8562-9C69834E620D}" type="pres">
      <dgm:prSet presAssocID="{7C45AB27-0440-49FB-9918-45ED23A66C66}" presName="connTx" presStyleLbl="parChTrans1D4" presStyleIdx="3" presStyleCnt="4"/>
      <dgm:spPr/>
    </dgm:pt>
    <dgm:pt modelId="{D31F5E12-1F5E-4607-B7B4-8148A1144E51}" type="pres">
      <dgm:prSet presAssocID="{C0FD6A1A-823B-489A-8EDA-5D68A713DE10}" presName="root2" presStyleCnt="0"/>
      <dgm:spPr/>
    </dgm:pt>
    <dgm:pt modelId="{B2B235E5-3D0E-48B8-B847-3C8863084231}" type="pres">
      <dgm:prSet presAssocID="{C0FD6A1A-823B-489A-8EDA-5D68A713DE10}" presName="LevelTwoTextNode" presStyleLbl="node4" presStyleIdx="3" presStyleCnt="4">
        <dgm:presLayoutVars>
          <dgm:chPref val="3"/>
        </dgm:presLayoutVars>
      </dgm:prSet>
      <dgm:spPr>
        <a:xfrm>
          <a:off x="6564655" y="3100553"/>
          <a:ext cx="1561870" cy="780935"/>
        </a:xfrm>
        <a:prstGeom prst="roundRect">
          <a:avLst>
            <a:gd name="adj" fmla="val 10000"/>
          </a:avLst>
        </a:prstGeom>
      </dgm:spPr>
    </dgm:pt>
    <dgm:pt modelId="{75FDA2FC-7094-491B-9DC3-471969CF4306}" type="pres">
      <dgm:prSet presAssocID="{C0FD6A1A-823B-489A-8EDA-5D68A713DE10}" presName="level3hierChild" presStyleCnt="0"/>
      <dgm:spPr/>
    </dgm:pt>
  </dgm:ptLst>
  <dgm:cxnLst>
    <dgm:cxn modelId="{F881AB11-3814-4044-97CF-16B211A31A16}" srcId="{2312867F-2738-4563-8721-4213188FE9AC}" destId="{E2A3354D-4895-4D36-AA50-E5B32344FFEB}" srcOrd="0" destOrd="0" parTransId="{E291F486-DB22-40F5-8DEF-578211ABBF7C}" sibTransId="{0476A023-297F-49DE-B8E8-872426122B67}"/>
    <dgm:cxn modelId="{9A6FE114-1574-463E-881D-6E954247F2C2}" type="presOf" srcId="{4B1B4EB9-BF6C-41A3-82F5-75B269A4FEC8}" destId="{F9183D29-9E61-4C12-9532-33A5EBD562D8}" srcOrd="0" destOrd="0" presId="urn:microsoft.com/office/officeart/2005/8/layout/hierarchy2"/>
    <dgm:cxn modelId="{59CB0618-A0E2-4FEA-8860-CDD9072E593D}" type="presOf" srcId="{E73BB842-3D0A-403F-9842-34F11BDF1A45}" destId="{3A66CEA3-3021-4366-B413-45A56C80CB91}" srcOrd="0" destOrd="0" presId="urn:microsoft.com/office/officeart/2005/8/layout/hierarchy2"/>
    <dgm:cxn modelId="{7D003721-9B63-417E-BCFD-5AAF5BD0AD7A}" type="presOf" srcId="{D11FF9C6-1CF0-460C-8464-AA42C77130A0}" destId="{0B93EC01-7F82-49F8-B27F-7B04AFA6747D}" srcOrd="1" destOrd="0" presId="urn:microsoft.com/office/officeart/2005/8/layout/hierarchy2"/>
    <dgm:cxn modelId="{82CDA124-F09D-483C-8679-4BDE20B0F168}" type="presOf" srcId="{D11FF9C6-1CF0-460C-8464-AA42C77130A0}" destId="{0793211A-1BC4-4F43-BB81-E1DBB3058B2D}" srcOrd="0" destOrd="0" presId="urn:microsoft.com/office/officeart/2005/8/layout/hierarchy2"/>
    <dgm:cxn modelId="{7129F325-2768-4567-92F6-87A7669F6BD4}" srcId="{E73BB842-3D0A-403F-9842-34F11BDF1A45}" destId="{F34049FA-0922-42E1-B433-A9EFDD35BEF3}" srcOrd="0" destOrd="0" parTransId="{EA99267F-E69C-4BDF-8F4F-195FDED68A17}" sibTransId="{F30B09AC-0488-4B74-A199-8ED229C8475B}"/>
    <dgm:cxn modelId="{93DA6F30-832A-48A7-9206-B57A18DFC8D7}" type="presOf" srcId="{447C05D3-358F-42CE-8AB6-8913CC65BF0E}" destId="{F96A5D7D-AA85-4B8F-9BC1-6E411F45BC6C}" srcOrd="0" destOrd="0" presId="urn:microsoft.com/office/officeart/2005/8/layout/hierarchy2"/>
    <dgm:cxn modelId="{805ADC31-7111-4517-8C3C-0F3E5733406D}" type="presOf" srcId="{7073C729-7B29-4ADF-81CE-572296A0AF25}" destId="{79D0A2E5-B3DB-4505-BE00-2946D90E5228}" srcOrd="0" destOrd="0" presId="urn:microsoft.com/office/officeart/2005/8/layout/hierarchy2"/>
    <dgm:cxn modelId="{0533D03B-989D-40D9-9BA6-EC6FA3F7E9F0}" srcId="{6F67B497-C7BB-4D5E-A30A-BDF383B5A8D8}" destId="{13EADAD1-1CFB-4C00-814E-77B839807DCC}" srcOrd="1" destOrd="0" parTransId="{85D6DEE5-33CF-4216-ACE5-55E42232FD37}" sibTransId="{D47C3900-E784-48A0-A5FD-489CA774F07E}"/>
    <dgm:cxn modelId="{1D9E673E-5C6D-4137-B425-4CF73D3820E2}" srcId="{F34049FA-0922-42E1-B433-A9EFDD35BEF3}" destId="{6F67B497-C7BB-4D5E-A30A-BDF383B5A8D8}" srcOrd="2" destOrd="0" parTransId="{83483301-75FB-4581-AF1E-E13CD76B4290}" sibTransId="{6DBB2645-FB8F-48D1-AC70-AA3C5D6B3340}"/>
    <dgm:cxn modelId="{9389CD5E-9935-45B2-8732-A2EDDEFAA868}" type="presOf" srcId="{85D6DEE5-33CF-4216-ACE5-55E42232FD37}" destId="{9C8D7BE7-F31C-4DA1-8FEA-9A81F1CAA3F4}" srcOrd="1" destOrd="0" presId="urn:microsoft.com/office/officeart/2005/8/layout/hierarchy2"/>
    <dgm:cxn modelId="{63B0E660-4FB3-40EF-8F42-FC87F5F199E3}" type="presOf" srcId="{07FE1B54-BF72-4C13-A0FB-40915549A55A}" destId="{A44004DC-77DD-455D-96F8-2149C4171B6E}" srcOrd="1" destOrd="0" presId="urn:microsoft.com/office/officeart/2005/8/layout/hierarchy2"/>
    <dgm:cxn modelId="{D66C1843-EDE2-45EB-8A67-F4BAB4432422}" srcId="{E2A3354D-4895-4D36-AA50-E5B32344FFEB}" destId="{7E37E65F-7DE4-4967-B2CA-88724A96B8B8}" srcOrd="0" destOrd="0" parTransId="{D11FF9C6-1CF0-460C-8464-AA42C77130A0}" sibTransId="{652AB5E2-DADB-464C-86AD-C453EA4D102D}"/>
    <dgm:cxn modelId="{F4CBB944-E68F-42D9-8118-8600B0A85C1C}" type="presOf" srcId="{7C45AB27-0440-49FB-9918-45ED23A66C66}" destId="{D84AB64B-245E-4D39-8562-9C69834E620D}" srcOrd="1" destOrd="0" presId="urn:microsoft.com/office/officeart/2005/8/layout/hierarchy2"/>
    <dgm:cxn modelId="{7E7E5B6C-4D53-45F8-B4A1-71B5E6B5D49D}" type="presOf" srcId="{FADDDA93-BAFE-410D-97F8-328AABD58117}" destId="{34C88802-26B2-4568-A582-097AD026ADB8}" srcOrd="0" destOrd="0" presId="urn:microsoft.com/office/officeart/2005/8/layout/hierarchy2"/>
    <dgm:cxn modelId="{B5E21F4F-7B0D-4CF7-B2F1-E4622C7BACA6}" type="presOf" srcId="{07FE1B54-BF72-4C13-A0FB-40915549A55A}" destId="{B30BD94E-6D68-4FCE-BBEE-EC5030A55035}" srcOrd="0" destOrd="0" presId="urn:microsoft.com/office/officeart/2005/8/layout/hierarchy2"/>
    <dgm:cxn modelId="{572ECC4F-9A0C-421D-B512-134890B08A3E}" type="presOf" srcId="{5CA656FF-8DBC-47D1-81B6-E780BD121C46}" destId="{47DB5A2A-5F81-4762-8424-D42D8E0F77A7}" srcOrd="0" destOrd="0" presId="urn:microsoft.com/office/officeart/2005/8/layout/hierarchy2"/>
    <dgm:cxn modelId="{F31E0471-0FFF-4D00-A559-F225BA725DA7}" type="presOf" srcId="{6F67B497-C7BB-4D5E-A30A-BDF383B5A8D8}" destId="{205B6DCC-695C-44E0-9E32-F9B954DCE666}" srcOrd="0" destOrd="0" presId="urn:microsoft.com/office/officeart/2005/8/layout/hierarchy2"/>
    <dgm:cxn modelId="{DEC61871-CD7C-4910-80C6-A6B07ED0AF44}" type="presOf" srcId="{F34D4C89-A5CF-4255-95D8-E329D000CEF3}" destId="{81D4D2A4-8D3C-45F3-8CF6-3E85AFD4F469}" srcOrd="0" destOrd="0" presId="urn:microsoft.com/office/officeart/2005/8/layout/hierarchy2"/>
    <dgm:cxn modelId="{F6139F71-80EA-40E8-8518-88FF4EBD5451}" type="presOf" srcId="{13EADAD1-1CFB-4C00-814E-77B839807DCC}" destId="{6FF252FC-4FCF-4C3C-BC80-209CD8E97C15}" srcOrd="0" destOrd="0" presId="urn:microsoft.com/office/officeart/2005/8/layout/hierarchy2"/>
    <dgm:cxn modelId="{9B0A1E53-0619-40D8-90E2-95427E89F527}" type="presOf" srcId="{7073C729-7B29-4ADF-81CE-572296A0AF25}" destId="{41E1DC5E-6F91-40E9-A7B7-D0DAB4744EC4}" srcOrd="1" destOrd="0" presId="urn:microsoft.com/office/officeart/2005/8/layout/hierarchy2"/>
    <dgm:cxn modelId="{F9B66474-7C11-461F-95D4-5280C695F84C}" srcId="{F34049FA-0922-42E1-B433-A9EFDD35BEF3}" destId="{4B1B4EB9-BF6C-41A3-82F5-75B269A4FEC8}" srcOrd="0" destOrd="0" parTransId="{FADDDA93-BAFE-410D-97F8-328AABD58117}" sibTransId="{57AFD68B-F1DD-4A82-94D7-C54D89BA9F3C}"/>
    <dgm:cxn modelId="{AC31F655-4FE8-44E5-9056-A21329CA973D}" type="presOf" srcId="{E2A3354D-4895-4D36-AA50-E5B32344FFEB}" destId="{D0F5634D-C891-4FB1-A3FF-BA566C7C4A70}" srcOrd="0" destOrd="0" presId="urn:microsoft.com/office/officeart/2005/8/layout/hierarchy2"/>
    <dgm:cxn modelId="{0E837076-FFB9-442D-A3B6-E435435E6F1F}" type="presOf" srcId="{85D6DEE5-33CF-4216-ACE5-55E42232FD37}" destId="{AE8F603A-A494-4D46-8146-BD570AF91CF1}" srcOrd="0" destOrd="0" presId="urn:microsoft.com/office/officeart/2005/8/layout/hierarchy2"/>
    <dgm:cxn modelId="{7921887B-2347-447B-9BB0-E4E5958DE8FB}" type="presOf" srcId="{83483301-75FB-4581-AF1E-E13CD76B4290}" destId="{0E75F60B-D1BC-437E-913B-48D64270EF0A}" srcOrd="1" destOrd="0" presId="urn:microsoft.com/office/officeart/2005/8/layout/hierarchy2"/>
    <dgm:cxn modelId="{3BB3087C-6A68-4CE6-A12A-B58EE1D44C4B}" type="presOf" srcId="{8A5D5649-3BA6-432A-A86F-4F07E31B40E3}" destId="{6374BF8D-50ED-40C4-AF80-80F57A799F1E}" srcOrd="1" destOrd="0" presId="urn:microsoft.com/office/officeart/2005/8/layout/hierarchy2"/>
    <dgm:cxn modelId="{5EBEDF81-CCF2-4375-95AE-43D09BCFDF9F}" type="presOf" srcId="{FADDDA93-BAFE-410D-97F8-328AABD58117}" destId="{72EA78DE-7797-43A4-B440-E68F9F799FF6}" srcOrd="1" destOrd="0" presId="urn:microsoft.com/office/officeart/2005/8/layout/hierarchy2"/>
    <dgm:cxn modelId="{D3307E9E-9E0A-49DE-90E5-086CBE968B8E}" type="presOf" srcId="{F34049FA-0922-42E1-B433-A9EFDD35BEF3}" destId="{B469540C-AB57-4394-8A28-286AC1D00ED6}" srcOrd="0" destOrd="0" presId="urn:microsoft.com/office/officeart/2005/8/layout/hierarchy2"/>
    <dgm:cxn modelId="{B32D7BA5-D552-4E40-A1FE-7B12CAB8FAA1}" type="presOf" srcId="{867CDBDE-C144-4D34-8469-4795462973D8}" destId="{D91AA83E-D443-4272-A395-EACB1504E09F}" srcOrd="0" destOrd="0" presId="urn:microsoft.com/office/officeart/2005/8/layout/hierarchy2"/>
    <dgm:cxn modelId="{FBF500A6-C579-48CB-A5BC-31937FE2B941}" srcId="{F34049FA-0922-42E1-B433-A9EFDD35BEF3}" destId="{2312867F-2738-4563-8721-4213188FE9AC}" srcOrd="1" destOrd="0" parTransId="{7073C729-7B29-4ADF-81CE-572296A0AF25}" sibTransId="{356B3F90-10B1-4DE5-BC57-B06FCC79CAFB}"/>
    <dgm:cxn modelId="{3E3A74B2-99F5-4C8F-809E-B323A51F4151}" type="presOf" srcId="{C0FD6A1A-823B-489A-8EDA-5D68A713DE10}" destId="{B2B235E5-3D0E-48B8-B847-3C8863084231}" srcOrd="0" destOrd="0" presId="urn:microsoft.com/office/officeart/2005/8/layout/hierarchy2"/>
    <dgm:cxn modelId="{07E8BCB5-7F33-431C-BA39-3FAFFAFB81B2}" srcId="{4B1B4EB9-BF6C-41A3-82F5-75B269A4FEC8}" destId="{867CDBDE-C144-4D34-8469-4795462973D8}" srcOrd="0" destOrd="0" parTransId="{07FE1B54-BF72-4C13-A0FB-40915549A55A}" sibTransId="{7E180E9F-B0EE-4AA5-82EB-D95897421857}"/>
    <dgm:cxn modelId="{140A07BB-2D38-4301-BBF2-D553957C23BB}" type="presOf" srcId="{83483301-75FB-4581-AF1E-E13CD76B4290}" destId="{A4C4E8B6-3A4B-4FA0-B777-854F3F55FECB}" srcOrd="0" destOrd="0" presId="urn:microsoft.com/office/officeart/2005/8/layout/hierarchy2"/>
    <dgm:cxn modelId="{45E489BB-3870-41F0-98F5-361974D9160B}" type="presOf" srcId="{0F7E528D-B666-47F7-A874-4FFE01A6632B}" destId="{5EF46FB0-C93A-48CB-AFA4-3A37CACCAAE7}" srcOrd="1" destOrd="0" presId="urn:microsoft.com/office/officeart/2005/8/layout/hierarchy2"/>
    <dgm:cxn modelId="{BB2C7CC1-2352-47DD-8A0A-5C979FF15898}" type="presOf" srcId="{E291F486-DB22-40F5-8DEF-578211ABBF7C}" destId="{4A6F3724-1748-47FA-BB8E-1C648F5C8DAE}" srcOrd="1" destOrd="0" presId="urn:microsoft.com/office/officeart/2005/8/layout/hierarchy2"/>
    <dgm:cxn modelId="{A010D8C5-85FC-4538-8594-029F91C2B0EE}" type="presOf" srcId="{E291F486-DB22-40F5-8DEF-578211ABBF7C}" destId="{0946F84B-3033-4D43-979B-B1C08625159E}" srcOrd="0" destOrd="0" presId="urn:microsoft.com/office/officeart/2005/8/layout/hierarchy2"/>
    <dgm:cxn modelId="{AB8301C8-F5C5-4D13-BF88-716C4841EF25}" srcId="{13EADAD1-1CFB-4C00-814E-77B839807DCC}" destId="{C0FD6A1A-823B-489A-8EDA-5D68A713DE10}" srcOrd="0" destOrd="0" parTransId="{7C45AB27-0440-49FB-9918-45ED23A66C66}" sibTransId="{9010DF2F-B9EF-4341-A003-CF3CB72D37FC}"/>
    <dgm:cxn modelId="{267E98CD-02A9-422B-A800-31ADE505429E}" type="presOf" srcId="{393B6DF2-C887-47E0-9536-256DCEAF0310}" destId="{A27446E7-EDD6-4222-B9B3-51CCE56446A6}" srcOrd="0" destOrd="0" presId="urn:microsoft.com/office/officeart/2005/8/layout/hierarchy2"/>
    <dgm:cxn modelId="{764A78CF-259B-44BB-9503-A03C3332CC79}" type="presOf" srcId="{2312867F-2738-4563-8721-4213188FE9AC}" destId="{6190B7F3-58E5-4058-87F1-3D986E36BC31}" srcOrd="0" destOrd="0" presId="urn:microsoft.com/office/officeart/2005/8/layout/hierarchy2"/>
    <dgm:cxn modelId="{AF9FCED0-40B6-4D54-B562-ACF7AB6317FE}" type="presOf" srcId="{8A5D5649-3BA6-432A-A86F-4F07E31B40E3}" destId="{6A843438-609A-4B04-952B-AE9E4E3ABD36}" srcOrd="0" destOrd="0" presId="urn:microsoft.com/office/officeart/2005/8/layout/hierarchy2"/>
    <dgm:cxn modelId="{5F92E1D5-8C35-42DB-ADD2-BBB13B96CB5C}" srcId="{6F67B497-C7BB-4D5E-A30A-BDF383B5A8D8}" destId="{F34D4C89-A5CF-4255-95D8-E329D000CEF3}" srcOrd="0" destOrd="0" parTransId="{0F7E528D-B666-47F7-A874-4FFE01A6632B}" sibTransId="{3A87E15C-93F4-4A00-A53E-A17845BBCA9A}"/>
    <dgm:cxn modelId="{E0A47CE8-9D8C-4C17-90C2-EB9BC8EA6001}" type="presOf" srcId="{7E37E65F-7DE4-4967-B2CA-88724A96B8B8}" destId="{A2D81526-5433-4FEF-BE9E-8194D3DE2A99}" srcOrd="0" destOrd="0" presId="urn:microsoft.com/office/officeart/2005/8/layout/hierarchy2"/>
    <dgm:cxn modelId="{EC6D02ED-FBF9-43F9-9062-182B12FB6B6E}" srcId="{867CDBDE-C144-4D34-8469-4795462973D8}" destId="{5CA656FF-8DBC-47D1-81B6-E780BD121C46}" srcOrd="0" destOrd="0" parTransId="{8A5D5649-3BA6-432A-A86F-4F07E31B40E3}" sibTransId="{CDF62A41-CF0D-4A25-AABE-292DF9DB6C86}"/>
    <dgm:cxn modelId="{2D4C96EE-98CB-4B96-B0E8-84C802B500C1}" type="presOf" srcId="{7C45AB27-0440-49FB-9918-45ED23A66C66}" destId="{8E2293F9-70C9-4779-82FF-986315CD4C9C}" srcOrd="0" destOrd="0" presId="urn:microsoft.com/office/officeart/2005/8/layout/hierarchy2"/>
    <dgm:cxn modelId="{B3EB1FF4-0AA2-45FA-B831-506BC3684A4B}" type="presOf" srcId="{447C05D3-358F-42CE-8AB6-8913CC65BF0E}" destId="{5848E136-1B32-455B-A975-AEA0BAFD0037}" srcOrd="1" destOrd="0" presId="urn:microsoft.com/office/officeart/2005/8/layout/hierarchy2"/>
    <dgm:cxn modelId="{982A15F8-8707-4341-93FB-2074F90038FE}" type="presOf" srcId="{0F7E528D-B666-47F7-A874-4FFE01A6632B}" destId="{61186D0C-5943-46D6-82A4-90CF3643C7F0}" srcOrd="0" destOrd="0" presId="urn:microsoft.com/office/officeart/2005/8/layout/hierarchy2"/>
    <dgm:cxn modelId="{2A9548FF-FBD7-44B4-B6F8-7AB5C9CF21F8}" srcId="{F34D4C89-A5CF-4255-95D8-E329D000CEF3}" destId="{393B6DF2-C887-47E0-9536-256DCEAF0310}" srcOrd="0" destOrd="0" parTransId="{447C05D3-358F-42CE-8AB6-8913CC65BF0E}" sibTransId="{0A600355-27CC-405F-8B16-09D6A212550B}"/>
    <dgm:cxn modelId="{DB85FFAE-2256-4F63-8240-92BD68B8DEDA}" type="presParOf" srcId="{3A66CEA3-3021-4366-B413-45A56C80CB91}" destId="{021CE341-2BD9-44C9-9FF6-83F519CB26AF}" srcOrd="0" destOrd="0" presId="urn:microsoft.com/office/officeart/2005/8/layout/hierarchy2"/>
    <dgm:cxn modelId="{60189597-E33B-4FF6-BF86-B3F31DD463E2}" type="presParOf" srcId="{021CE341-2BD9-44C9-9FF6-83F519CB26AF}" destId="{B469540C-AB57-4394-8A28-286AC1D00ED6}" srcOrd="0" destOrd="0" presId="urn:microsoft.com/office/officeart/2005/8/layout/hierarchy2"/>
    <dgm:cxn modelId="{8B917769-D8EA-4BCA-9556-B124A9E57E8F}" type="presParOf" srcId="{021CE341-2BD9-44C9-9FF6-83F519CB26AF}" destId="{63855D5A-7A67-4758-B05F-34FE309F1450}" srcOrd="1" destOrd="0" presId="urn:microsoft.com/office/officeart/2005/8/layout/hierarchy2"/>
    <dgm:cxn modelId="{A162C8AA-6877-4112-9782-F7CDFED47A7B}" type="presParOf" srcId="{63855D5A-7A67-4758-B05F-34FE309F1450}" destId="{34C88802-26B2-4568-A582-097AD026ADB8}" srcOrd="0" destOrd="0" presId="urn:microsoft.com/office/officeart/2005/8/layout/hierarchy2"/>
    <dgm:cxn modelId="{4FD3659B-C215-4102-92CC-B39E9999C79D}" type="presParOf" srcId="{34C88802-26B2-4568-A582-097AD026ADB8}" destId="{72EA78DE-7797-43A4-B440-E68F9F799FF6}" srcOrd="0" destOrd="0" presId="urn:microsoft.com/office/officeart/2005/8/layout/hierarchy2"/>
    <dgm:cxn modelId="{1EEAF82B-9306-4E2C-94EE-9D718EBDD24B}" type="presParOf" srcId="{63855D5A-7A67-4758-B05F-34FE309F1450}" destId="{B50DCBCA-B212-47F8-A7F3-BC6A694B46A7}" srcOrd="1" destOrd="0" presId="urn:microsoft.com/office/officeart/2005/8/layout/hierarchy2"/>
    <dgm:cxn modelId="{CB2A9952-F89E-4161-AA9B-9364418BCF8D}" type="presParOf" srcId="{B50DCBCA-B212-47F8-A7F3-BC6A694B46A7}" destId="{F9183D29-9E61-4C12-9532-33A5EBD562D8}" srcOrd="0" destOrd="0" presId="urn:microsoft.com/office/officeart/2005/8/layout/hierarchy2"/>
    <dgm:cxn modelId="{00F20974-6473-4810-A3D8-B3C010E09FC2}" type="presParOf" srcId="{B50DCBCA-B212-47F8-A7F3-BC6A694B46A7}" destId="{CEACB00B-0608-432C-8BC7-550FF0ADE1FB}" srcOrd="1" destOrd="0" presId="urn:microsoft.com/office/officeart/2005/8/layout/hierarchy2"/>
    <dgm:cxn modelId="{5E96EC82-1F82-4D9C-8034-593C761B53FB}" type="presParOf" srcId="{CEACB00B-0608-432C-8BC7-550FF0ADE1FB}" destId="{B30BD94E-6D68-4FCE-BBEE-EC5030A55035}" srcOrd="0" destOrd="0" presId="urn:microsoft.com/office/officeart/2005/8/layout/hierarchy2"/>
    <dgm:cxn modelId="{CDFAB741-5656-4E41-9156-712D9B162FE2}" type="presParOf" srcId="{B30BD94E-6D68-4FCE-BBEE-EC5030A55035}" destId="{A44004DC-77DD-455D-96F8-2149C4171B6E}" srcOrd="0" destOrd="0" presId="urn:microsoft.com/office/officeart/2005/8/layout/hierarchy2"/>
    <dgm:cxn modelId="{DC9C764E-7036-4EB7-BDE3-FC612B4032A0}" type="presParOf" srcId="{CEACB00B-0608-432C-8BC7-550FF0ADE1FB}" destId="{1470BB73-D5E3-42A8-A099-952B9AA01EBF}" srcOrd="1" destOrd="0" presId="urn:microsoft.com/office/officeart/2005/8/layout/hierarchy2"/>
    <dgm:cxn modelId="{24EF2F9C-8EF2-4D21-8EB5-67111466C094}" type="presParOf" srcId="{1470BB73-D5E3-42A8-A099-952B9AA01EBF}" destId="{D91AA83E-D443-4272-A395-EACB1504E09F}" srcOrd="0" destOrd="0" presId="urn:microsoft.com/office/officeart/2005/8/layout/hierarchy2"/>
    <dgm:cxn modelId="{1962A7CB-9581-43E9-AE03-2D30B78019A4}" type="presParOf" srcId="{1470BB73-D5E3-42A8-A099-952B9AA01EBF}" destId="{EA61B98C-36EC-43A2-A3DF-50C9C0D9DA0A}" srcOrd="1" destOrd="0" presId="urn:microsoft.com/office/officeart/2005/8/layout/hierarchy2"/>
    <dgm:cxn modelId="{271BA8D7-3983-43BB-BB3A-85562A50A9DD}" type="presParOf" srcId="{EA61B98C-36EC-43A2-A3DF-50C9C0D9DA0A}" destId="{6A843438-609A-4B04-952B-AE9E4E3ABD36}" srcOrd="0" destOrd="0" presId="urn:microsoft.com/office/officeart/2005/8/layout/hierarchy2"/>
    <dgm:cxn modelId="{74CFCA48-64B7-4CAD-A10F-EE2F9FC350EA}" type="presParOf" srcId="{6A843438-609A-4B04-952B-AE9E4E3ABD36}" destId="{6374BF8D-50ED-40C4-AF80-80F57A799F1E}" srcOrd="0" destOrd="0" presId="urn:microsoft.com/office/officeart/2005/8/layout/hierarchy2"/>
    <dgm:cxn modelId="{13F43A6C-B6EC-429C-8B6C-ECD00E4000D2}" type="presParOf" srcId="{EA61B98C-36EC-43A2-A3DF-50C9C0D9DA0A}" destId="{7FFCC354-177A-46A8-910F-023598085AEF}" srcOrd="1" destOrd="0" presId="urn:microsoft.com/office/officeart/2005/8/layout/hierarchy2"/>
    <dgm:cxn modelId="{593DE561-5AB2-4649-8033-B309BBFDFCA1}" type="presParOf" srcId="{7FFCC354-177A-46A8-910F-023598085AEF}" destId="{47DB5A2A-5F81-4762-8424-D42D8E0F77A7}" srcOrd="0" destOrd="0" presId="urn:microsoft.com/office/officeart/2005/8/layout/hierarchy2"/>
    <dgm:cxn modelId="{ED2374B4-50ED-4343-9A88-D982EA9E101F}" type="presParOf" srcId="{7FFCC354-177A-46A8-910F-023598085AEF}" destId="{408CE743-CE5D-4712-967C-C40ECE2E216A}" srcOrd="1" destOrd="0" presId="urn:microsoft.com/office/officeart/2005/8/layout/hierarchy2"/>
    <dgm:cxn modelId="{BE9E2FC9-2322-43D8-9349-7FE820119977}" type="presParOf" srcId="{63855D5A-7A67-4758-B05F-34FE309F1450}" destId="{79D0A2E5-B3DB-4505-BE00-2946D90E5228}" srcOrd="2" destOrd="0" presId="urn:microsoft.com/office/officeart/2005/8/layout/hierarchy2"/>
    <dgm:cxn modelId="{23196AF9-8344-4AB3-9E3E-5CF6F9FBD7DD}" type="presParOf" srcId="{79D0A2E5-B3DB-4505-BE00-2946D90E5228}" destId="{41E1DC5E-6F91-40E9-A7B7-D0DAB4744EC4}" srcOrd="0" destOrd="0" presId="urn:microsoft.com/office/officeart/2005/8/layout/hierarchy2"/>
    <dgm:cxn modelId="{642AF410-73EF-41D3-BE41-4E87DED6A7BC}" type="presParOf" srcId="{63855D5A-7A67-4758-B05F-34FE309F1450}" destId="{57FF256D-7D30-491D-A8C7-55B84E67D281}" srcOrd="3" destOrd="0" presId="urn:microsoft.com/office/officeart/2005/8/layout/hierarchy2"/>
    <dgm:cxn modelId="{D730ABDF-D5B1-4472-988B-C76CBDD1AEE0}" type="presParOf" srcId="{57FF256D-7D30-491D-A8C7-55B84E67D281}" destId="{6190B7F3-58E5-4058-87F1-3D986E36BC31}" srcOrd="0" destOrd="0" presId="urn:microsoft.com/office/officeart/2005/8/layout/hierarchy2"/>
    <dgm:cxn modelId="{3B302F1B-91F0-4C40-9228-7457AB464807}" type="presParOf" srcId="{57FF256D-7D30-491D-A8C7-55B84E67D281}" destId="{005ADDCB-784B-47BC-9315-0B75B681CF7B}" srcOrd="1" destOrd="0" presId="urn:microsoft.com/office/officeart/2005/8/layout/hierarchy2"/>
    <dgm:cxn modelId="{D4BD9EDA-1D0D-4EDE-857D-3AF68644D949}" type="presParOf" srcId="{005ADDCB-784B-47BC-9315-0B75B681CF7B}" destId="{0946F84B-3033-4D43-979B-B1C08625159E}" srcOrd="0" destOrd="0" presId="urn:microsoft.com/office/officeart/2005/8/layout/hierarchy2"/>
    <dgm:cxn modelId="{C35517B7-0148-48C3-827F-860BD7C40043}" type="presParOf" srcId="{0946F84B-3033-4D43-979B-B1C08625159E}" destId="{4A6F3724-1748-47FA-BB8E-1C648F5C8DAE}" srcOrd="0" destOrd="0" presId="urn:microsoft.com/office/officeart/2005/8/layout/hierarchy2"/>
    <dgm:cxn modelId="{C9F16549-0FA7-4CFE-B80C-FB71915F05DB}" type="presParOf" srcId="{005ADDCB-784B-47BC-9315-0B75B681CF7B}" destId="{597DA095-1174-4C4D-8B2D-90641B16CC7E}" srcOrd="1" destOrd="0" presId="urn:microsoft.com/office/officeart/2005/8/layout/hierarchy2"/>
    <dgm:cxn modelId="{C98B769F-B1C4-4585-AF70-39174B7B7530}" type="presParOf" srcId="{597DA095-1174-4C4D-8B2D-90641B16CC7E}" destId="{D0F5634D-C891-4FB1-A3FF-BA566C7C4A70}" srcOrd="0" destOrd="0" presId="urn:microsoft.com/office/officeart/2005/8/layout/hierarchy2"/>
    <dgm:cxn modelId="{5F02CA3B-1977-4F1B-B72A-67ED2F46F3F1}" type="presParOf" srcId="{597DA095-1174-4C4D-8B2D-90641B16CC7E}" destId="{BA51E299-589C-489C-BB8B-2ED76927A7F0}" srcOrd="1" destOrd="0" presId="urn:microsoft.com/office/officeart/2005/8/layout/hierarchy2"/>
    <dgm:cxn modelId="{BCB08F2F-13EA-4765-AD4F-3B7096892A57}" type="presParOf" srcId="{BA51E299-589C-489C-BB8B-2ED76927A7F0}" destId="{0793211A-1BC4-4F43-BB81-E1DBB3058B2D}" srcOrd="0" destOrd="0" presId="urn:microsoft.com/office/officeart/2005/8/layout/hierarchy2"/>
    <dgm:cxn modelId="{8AD48804-6CD8-4542-8F1B-AD6F7FE5498C}" type="presParOf" srcId="{0793211A-1BC4-4F43-BB81-E1DBB3058B2D}" destId="{0B93EC01-7F82-49F8-B27F-7B04AFA6747D}" srcOrd="0" destOrd="0" presId="urn:microsoft.com/office/officeart/2005/8/layout/hierarchy2"/>
    <dgm:cxn modelId="{3719ED3C-580E-410A-8CB7-C525E3BE8238}" type="presParOf" srcId="{BA51E299-589C-489C-BB8B-2ED76927A7F0}" destId="{4AED80FB-D163-461B-8B40-9C26FB9C2BC2}" srcOrd="1" destOrd="0" presId="urn:microsoft.com/office/officeart/2005/8/layout/hierarchy2"/>
    <dgm:cxn modelId="{2C7A1A96-7C76-49E4-AE17-7AE8AF3C4850}" type="presParOf" srcId="{4AED80FB-D163-461B-8B40-9C26FB9C2BC2}" destId="{A2D81526-5433-4FEF-BE9E-8194D3DE2A99}" srcOrd="0" destOrd="0" presId="urn:microsoft.com/office/officeart/2005/8/layout/hierarchy2"/>
    <dgm:cxn modelId="{2627E9EA-E620-4975-BC5F-3FF8A28B25EB}" type="presParOf" srcId="{4AED80FB-D163-461B-8B40-9C26FB9C2BC2}" destId="{33853DB0-7B52-4F88-9A1B-F16463E9C2B9}" srcOrd="1" destOrd="0" presId="urn:microsoft.com/office/officeart/2005/8/layout/hierarchy2"/>
    <dgm:cxn modelId="{3B158DA7-1678-40F8-9DBC-6C1E7333DAE1}" type="presParOf" srcId="{63855D5A-7A67-4758-B05F-34FE309F1450}" destId="{A4C4E8B6-3A4B-4FA0-B777-854F3F55FECB}" srcOrd="4" destOrd="0" presId="urn:microsoft.com/office/officeart/2005/8/layout/hierarchy2"/>
    <dgm:cxn modelId="{B560191A-91D8-440A-AB2C-8DE2C672E2C0}" type="presParOf" srcId="{A4C4E8B6-3A4B-4FA0-B777-854F3F55FECB}" destId="{0E75F60B-D1BC-437E-913B-48D64270EF0A}" srcOrd="0" destOrd="0" presId="urn:microsoft.com/office/officeart/2005/8/layout/hierarchy2"/>
    <dgm:cxn modelId="{BF0B8772-CCDC-4595-9253-67D5EB22A719}" type="presParOf" srcId="{63855D5A-7A67-4758-B05F-34FE309F1450}" destId="{68B18CA6-AE8C-4B7A-9CD3-2A131C404C17}" srcOrd="5" destOrd="0" presId="urn:microsoft.com/office/officeart/2005/8/layout/hierarchy2"/>
    <dgm:cxn modelId="{3CB0E903-E845-48C7-89F1-9D95974BE97A}" type="presParOf" srcId="{68B18CA6-AE8C-4B7A-9CD3-2A131C404C17}" destId="{205B6DCC-695C-44E0-9E32-F9B954DCE666}" srcOrd="0" destOrd="0" presId="urn:microsoft.com/office/officeart/2005/8/layout/hierarchy2"/>
    <dgm:cxn modelId="{B96AFD50-029E-49F8-A844-58093543F844}" type="presParOf" srcId="{68B18CA6-AE8C-4B7A-9CD3-2A131C404C17}" destId="{D470B1B2-139A-4537-960D-BD6E93EFF0E0}" srcOrd="1" destOrd="0" presId="urn:microsoft.com/office/officeart/2005/8/layout/hierarchy2"/>
    <dgm:cxn modelId="{C4711454-8C81-4046-960B-174160F607FD}" type="presParOf" srcId="{D470B1B2-139A-4537-960D-BD6E93EFF0E0}" destId="{61186D0C-5943-46D6-82A4-90CF3643C7F0}" srcOrd="0" destOrd="0" presId="urn:microsoft.com/office/officeart/2005/8/layout/hierarchy2"/>
    <dgm:cxn modelId="{20933AA8-2FCD-4368-8670-BA84FF7FB34B}" type="presParOf" srcId="{61186D0C-5943-46D6-82A4-90CF3643C7F0}" destId="{5EF46FB0-C93A-48CB-AFA4-3A37CACCAAE7}" srcOrd="0" destOrd="0" presId="urn:microsoft.com/office/officeart/2005/8/layout/hierarchy2"/>
    <dgm:cxn modelId="{2D36E4F5-9111-4511-86BF-5AE8DD769CDD}" type="presParOf" srcId="{D470B1B2-139A-4537-960D-BD6E93EFF0E0}" destId="{FD972908-9824-4589-A145-48E0CA9A7139}" srcOrd="1" destOrd="0" presId="urn:microsoft.com/office/officeart/2005/8/layout/hierarchy2"/>
    <dgm:cxn modelId="{38292211-6A0E-4084-8CD7-1ECB1DC65FF7}" type="presParOf" srcId="{FD972908-9824-4589-A145-48E0CA9A7139}" destId="{81D4D2A4-8D3C-45F3-8CF6-3E85AFD4F469}" srcOrd="0" destOrd="0" presId="urn:microsoft.com/office/officeart/2005/8/layout/hierarchy2"/>
    <dgm:cxn modelId="{992525DD-B214-4CDC-8349-E11E3BCE3F4D}" type="presParOf" srcId="{FD972908-9824-4589-A145-48E0CA9A7139}" destId="{16B3561E-DB28-4A91-8BA2-38275A44EBCE}" srcOrd="1" destOrd="0" presId="urn:microsoft.com/office/officeart/2005/8/layout/hierarchy2"/>
    <dgm:cxn modelId="{69442133-3CDE-4909-A454-9A9F632B5D24}" type="presParOf" srcId="{16B3561E-DB28-4A91-8BA2-38275A44EBCE}" destId="{F96A5D7D-AA85-4B8F-9BC1-6E411F45BC6C}" srcOrd="0" destOrd="0" presId="urn:microsoft.com/office/officeart/2005/8/layout/hierarchy2"/>
    <dgm:cxn modelId="{49B16803-220E-48FF-AA3A-733AE5DBE19E}" type="presParOf" srcId="{F96A5D7D-AA85-4B8F-9BC1-6E411F45BC6C}" destId="{5848E136-1B32-455B-A975-AEA0BAFD0037}" srcOrd="0" destOrd="0" presId="urn:microsoft.com/office/officeart/2005/8/layout/hierarchy2"/>
    <dgm:cxn modelId="{CF2FAF93-B193-4888-AE53-935DD2D121F6}" type="presParOf" srcId="{16B3561E-DB28-4A91-8BA2-38275A44EBCE}" destId="{7C868918-DCD6-48C4-A6CB-B17C95E4D256}" srcOrd="1" destOrd="0" presId="urn:microsoft.com/office/officeart/2005/8/layout/hierarchy2"/>
    <dgm:cxn modelId="{B70833FE-8992-42F9-A564-66695BAA3A98}" type="presParOf" srcId="{7C868918-DCD6-48C4-A6CB-B17C95E4D256}" destId="{A27446E7-EDD6-4222-B9B3-51CCE56446A6}" srcOrd="0" destOrd="0" presId="urn:microsoft.com/office/officeart/2005/8/layout/hierarchy2"/>
    <dgm:cxn modelId="{5F89B03C-EA0A-4491-8C4D-0239E1B7B1EE}" type="presParOf" srcId="{7C868918-DCD6-48C4-A6CB-B17C95E4D256}" destId="{D5F5C8D5-82EC-4AAD-BD17-97E697BC6A4E}" srcOrd="1" destOrd="0" presId="urn:microsoft.com/office/officeart/2005/8/layout/hierarchy2"/>
    <dgm:cxn modelId="{1E7A4B55-D085-4758-A522-9538AFBD65F9}" type="presParOf" srcId="{D470B1B2-139A-4537-960D-BD6E93EFF0E0}" destId="{AE8F603A-A494-4D46-8146-BD570AF91CF1}" srcOrd="2" destOrd="0" presId="urn:microsoft.com/office/officeart/2005/8/layout/hierarchy2"/>
    <dgm:cxn modelId="{C2F08C9C-8929-49B1-82D1-37FE44BADD04}" type="presParOf" srcId="{AE8F603A-A494-4D46-8146-BD570AF91CF1}" destId="{9C8D7BE7-F31C-4DA1-8FEA-9A81F1CAA3F4}" srcOrd="0" destOrd="0" presId="urn:microsoft.com/office/officeart/2005/8/layout/hierarchy2"/>
    <dgm:cxn modelId="{64320F16-F2D5-4E36-B496-2F7FA2EE87A1}" type="presParOf" srcId="{D470B1B2-139A-4537-960D-BD6E93EFF0E0}" destId="{4CF5DBFB-BBB7-47F2-8EF7-32A4D8F345D3}" srcOrd="3" destOrd="0" presId="urn:microsoft.com/office/officeart/2005/8/layout/hierarchy2"/>
    <dgm:cxn modelId="{58166CCD-DC68-4F46-A806-C513FE05A85A}" type="presParOf" srcId="{4CF5DBFB-BBB7-47F2-8EF7-32A4D8F345D3}" destId="{6FF252FC-4FCF-4C3C-BC80-209CD8E97C15}" srcOrd="0" destOrd="0" presId="urn:microsoft.com/office/officeart/2005/8/layout/hierarchy2"/>
    <dgm:cxn modelId="{CCA48BF6-A90E-4790-BA1C-AD806200E111}" type="presParOf" srcId="{4CF5DBFB-BBB7-47F2-8EF7-32A4D8F345D3}" destId="{FA1844CF-A744-4A41-A339-7EEEFF9D6B64}" srcOrd="1" destOrd="0" presId="urn:microsoft.com/office/officeart/2005/8/layout/hierarchy2"/>
    <dgm:cxn modelId="{22FA1B93-E300-4A05-BDB1-06ADEFFB4DDF}" type="presParOf" srcId="{FA1844CF-A744-4A41-A339-7EEEFF9D6B64}" destId="{8E2293F9-70C9-4779-82FF-986315CD4C9C}" srcOrd="0" destOrd="0" presId="urn:microsoft.com/office/officeart/2005/8/layout/hierarchy2"/>
    <dgm:cxn modelId="{2ED4F049-D52D-40FB-A0F6-0ECE0C8105C0}" type="presParOf" srcId="{8E2293F9-70C9-4779-82FF-986315CD4C9C}" destId="{D84AB64B-245E-4D39-8562-9C69834E620D}" srcOrd="0" destOrd="0" presId="urn:microsoft.com/office/officeart/2005/8/layout/hierarchy2"/>
    <dgm:cxn modelId="{9B632E41-D063-49E0-9444-685CBCA23083}" type="presParOf" srcId="{FA1844CF-A744-4A41-A339-7EEEFF9D6B64}" destId="{D31F5E12-1F5E-4607-B7B4-8148A1144E51}" srcOrd="1" destOrd="0" presId="urn:microsoft.com/office/officeart/2005/8/layout/hierarchy2"/>
    <dgm:cxn modelId="{DCA5F986-860A-44AA-B736-8EEB90A4A254}" type="presParOf" srcId="{D31F5E12-1F5E-4607-B7B4-8148A1144E51}" destId="{B2B235E5-3D0E-48B8-B847-3C8863084231}" srcOrd="0" destOrd="0" presId="urn:microsoft.com/office/officeart/2005/8/layout/hierarchy2"/>
    <dgm:cxn modelId="{938AA3E1-6728-418C-B750-A5F8755C8553}" type="presParOf" srcId="{D31F5E12-1F5E-4607-B7B4-8148A1144E51}" destId="{75FDA2FC-7094-491B-9DC3-471969CF4306}"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A44570-DAEB-47FB-B9CC-CBF6F0D6C94B}"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fr-FR"/>
        </a:p>
      </dgm:t>
    </dgm:pt>
    <dgm:pt modelId="{863B3C14-29ED-45FD-97D0-BF9D40009A0F}">
      <dgm:prSet phldrT="[Texte]" custT="1"/>
      <dgm:spPr>
        <a:noFill/>
        <a:ln>
          <a:solidFill>
            <a:srgbClr val="C00000"/>
          </a:solidFill>
        </a:ln>
      </dgm:spPr>
      <dgm:t>
        <a:bodyPr anchor="t"/>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b="1" kern="1200" dirty="0">
              <a:solidFill>
                <a:srgbClr val="C00000"/>
              </a:solidFill>
              <a:latin typeface="Arial Narrow" panose="020B0606020202030204" pitchFamily="34" charset="0"/>
              <a:ea typeface="+mn-ea"/>
              <a:cs typeface="+mn-cs"/>
            </a:rPr>
            <a:t>ENJEUX COLLECTIFS</a:t>
          </a:r>
        </a:p>
      </dgm:t>
    </dgm:pt>
    <dgm:pt modelId="{9280E964-3830-4BEA-B98F-185B4ACA6223}" type="parTrans" cxnId="{A630A910-C9A5-4020-9748-B01FDD60704B}">
      <dgm:prSet/>
      <dgm:spPr/>
      <dgm:t>
        <a:bodyPr/>
        <a:lstStyle/>
        <a:p>
          <a:endParaRPr lang="fr-FR">
            <a:latin typeface="Arial Narrow" panose="020B0606020202030204" pitchFamily="34" charset="0"/>
          </a:endParaRPr>
        </a:p>
      </dgm:t>
    </dgm:pt>
    <dgm:pt modelId="{A2AC67C1-EA49-4D29-99AC-1E6EE636C0F2}" type="sibTrans" cxnId="{A630A910-C9A5-4020-9748-B01FDD60704B}">
      <dgm:prSet/>
      <dgm:spPr>
        <a:ln w="38100"/>
      </dgm:spPr>
      <dgm:t>
        <a:bodyPr/>
        <a:lstStyle/>
        <a:p>
          <a:endParaRPr lang="fr-FR">
            <a:latin typeface="Arial Narrow" panose="020B0606020202030204" pitchFamily="34" charset="0"/>
          </a:endParaRPr>
        </a:p>
      </dgm:t>
    </dgm:pt>
    <dgm:pt modelId="{B936E84C-4801-4A45-A8C3-83397588B5CB}">
      <dgm:prSet custT="1"/>
      <dgm:spPr>
        <a:noFill/>
        <a:ln w="19050" cap="flat" cmpd="sng" algn="ctr">
          <a:solidFill>
            <a:schemeClr val="accent6">
              <a:lumMod val="50000"/>
            </a:schemeClr>
          </a:solidFill>
          <a:prstDash val="solid"/>
          <a:miter lim="800000"/>
        </a:ln>
        <a:effectLst/>
      </dgm:spPr>
      <dgm:t>
        <a:bodyPr spcFirstLastPara="0" vert="horz" wrap="square" lIns="41910" tIns="41910" rIns="41910" bIns="41910" numCol="1" spcCol="127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b="1" kern="1200" dirty="0">
              <a:solidFill>
                <a:schemeClr val="accent6">
                  <a:lumMod val="50000"/>
                </a:schemeClr>
              </a:solidFill>
              <a:latin typeface="Arial Narrow" panose="020B0606020202030204" pitchFamily="34" charset="0"/>
              <a:ea typeface="+mn-ea"/>
              <a:cs typeface="+mn-cs"/>
            </a:rPr>
            <a:t>DÉPLACEMENTS</a:t>
          </a:r>
        </a:p>
        <a:p>
          <a:pPr marL="0" marR="0" lvl="0" indent="0" algn="ctr" defTabSz="914400" eaLnBrk="1" fontAlgn="auto" latinLnBrk="0" hangingPunct="1">
            <a:lnSpc>
              <a:spcPct val="100000"/>
            </a:lnSpc>
            <a:spcBef>
              <a:spcPts val="0"/>
            </a:spcBef>
            <a:spcAft>
              <a:spcPts val="0"/>
            </a:spcAft>
            <a:buClrTx/>
            <a:buSzTx/>
            <a:buFontTx/>
            <a:buNone/>
            <a:tabLst/>
            <a:defRPr/>
          </a:pPr>
          <a:r>
            <a:rPr lang="fr-FR" sz="900" b="1" kern="1200" dirty="0">
              <a:solidFill>
                <a:schemeClr val="accent6">
                  <a:lumMod val="50000"/>
                </a:schemeClr>
              </a:solidFill>
              <a:latin typeface="Arial Narrow" panose="020B0606020202030204" pitchFamily="34" charset="0"/>
              <a:ea typeface="+mn-ea"/>
              <a:cs typeface="+mn-cs"/>
            </a:rPr>
            <a:t>Intensité modérée à élevée</a:t>
          </a:r>
        </a:p>
      </dgm:t>
    </dgm:pt>
    <dgm:pt modelId="{F8684C35-2C4C-4B92-86A4-BDBDAD24DAC1}" type="parTrans" cxnId="{8275B856-8353-4A8C-B15A-9CBD0103BD2C}">
      <dgm:prSet/>
      <dgm:spPr/>
      <dgm:t>
        <a:bodyPr/>
        <a:lstStyle/>
        <a:p>
          <a:endParaRPr lang="fr-FR">
            <a:latin typeface="Arial Narrow" panose="020B0606020202030204" pitchFamily="34" charset="0"/>
          </a:endParaRPr>
        </a:p>
      </dgm:t>
    </dgm:pt>
    <dgm:pt modelId="{D5868C3D-9CF6-4BA9-8451-126D681FD0CA}" type="sibTrans" cxnId="{8275B856-8353-4A8C-B15A-9CBD0103BD2C}">
      <dgm:prSet/>
      <dgm:spPr>
        <a:noFill/>
        <a:ln w="38100" cap="flat" cmpd="sng" algn="ctr">
          <a:solidFill>
            <a:scrgbClr r="0" g="0" b="0"/>
          </a:solidFill>
          <a:prstDash val="solid"/>
          <a:miter lim="800000"/>
        </a:ln>
        <a:effectLst/>
      </dgm:spPr>
      <dgm:t>
        <a:bodyPr/>
        <a:lstStyle/>
        <a:p>
          <a:endParaRPr lang="fr-FR">
            <a:latin typeface="Arial Narrow" panose="020B0606020202030204" pitchFamily="34" charset="0"/>
          </a:endParaRPr>
        </a:p>
      </dgm:t>
    </dgm:pt>
    <dgm:pt modelId="{774012FF-86D7-4603-9EAD-0BD512C134F4}">
      <dgm:prSet custT="1"/>
      <dgm:spPr>
        <a:noFill/>
        <a:ln w="19050" cap="flat" cmpd="sng" algn="ctr">
          <a:solidFill>
            <a:srgbClr val="FFC000"/>
          </a:solidFill>
          <a:prstDash val="solid"/>
          <a:miter lim="800000"/>
        </a:ln>
        <a:effectLst/>
      </dgm:spPr>
      <dgm:t>
        <a:bodyPr spcFirstLastPara="0" vert="horz" wrap="square" lIns="41910" tIns="41910" rIns="41910" bIns="41910" numCol="1" spcCol="127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b="1" kern="1200" dirty="0">
              <a:solidFill>
                <a:srgbClr val="FF9900"/>
              </a:solidFill>
              <a:latin typeface="Arial Narrow" panose="020B0606020202030204" pitchFamily="34" charset="0"/>
              <a:ea typeface="+mn-ea"/>
              <a:cs typeface="+mn-cs"/>
            </a:rPr>
            <a:t>ACTIVITÉ PHYSIQUE</a:t>
          </a:r>
        </a:p>
        <a:p>
          <a:pPr marL="0" marR="0" lvl="0" indent="0" algn="ctr" defTabSz="914400" eaLnBrk="1" fontAlgn="auto" latinLnBrk="0" hangingPunct="1">
            <a:lnSpc>
              <a:spcPct val="100000"/>
            </a:lnSpc>
            <a:spcBef>
              <a:spcPts val="0"/>
            </a:spcBef>
            <a:spcAft>
              <a:spcPts val="0"/>
            </a:spcAft>
            <a:buClrTx/>
            <a:buSzTx/>
            <a:buFontTx/>
            <a:buNone/>
            <a:tabLst/>
            <a:defRPr/>
          </a:pPr>
          <a:r>
            <a:rPr lang="fr-FR" sz="900" b="1" kern="1200" dirty="0">
              <a:solidFill>
                <a:srgbClr val="FF9900"/>
              </a:solidFill>
              <a:latin typeface="Arial Narrow" panose="020B0606020202030204" pitchFamily="34" charset="0"/>
              <a:ea typeface="+mn-ea"/>
              <a:cs typeface="+mn-cs"/>
            </a:rPr>
            <a:t>Intensité faible</a:t>
          </a:r>
        </a:p>
      </dgm:t>
    </dgm:pt>
    <dgm:pt modelId="{7A4B95F1-47B4-41A0-85B4-316E138FED46}" type="parTrans" cxnId="{D691D0AD-3C96-4776-91AD-97AB661A249C}">
      <dgm:prSet/>
      <dgm:spPr/>
      <dgm:t>
        <a:bodyPr/>
        <a:lstStyle/>
        <a:p>
          <a:endParaRPr lang="fr-FR">
            <a:latin typeface="Arial Narrow" panose="020B0606020202030204" pitchFamily="34" charset="0"/>
          </a:endParaRPr>
        </a:p>
      </dgm:t>
    </dgm:pt>
    <dgm:pt modelId="{B2159AE3-395C-42C8-BF08-EC72EE04DEB4}" type="sibTrans" cxnId="{D691D0AD-3C96-4776-91AD-97AB661A249C}">
      <dgm:prSet/>
      <dgm:spPr>
        <a:ln w="38100"/>
      </dgm:spPr>
      <dgm:t>
        <a:bodyPr/>
        <a:lstStyle/>
        <a:p>
          <a:endParaRPr lang="fr-FR">
            <a:latin typeface="Arial Narrow" panose="020B0606020202030204" pitchFamily="34" charset="0"/>
          </a:endParaRPr>
        </a:p>
      </dgm:t>
    </dgm:pt>
    <dgm:pt modelId="{ECCB7EAE-12A6-479B-B21A-123A0F8FAD53}">
      <dgm:prSet custT="1"/>
      <dgm:spPr>
        <a:noFill/>
        <a:ln w="19050" cap="flat" cmpd="sng" algn="ctr">
          <a:solidFill>
            <a:srgbClr val="CC00FF"/>
          </a:solidFill>
          <a:prstDash val="solid"/>
          <a:miter lim="800000"/>
        </a:ln>
        <a:effectLst/>
      </dgm:spPr>
      <dgm:t>
        <a:bodyPr spcFirstLastPara="0" vert="horz" wrap="square" lIns="41910" tIns="41910" rIns="41910" bIns="41910" numCol="1" spcCol="1270" anchor="t" anchorCtr="0"/>
        <a:lstStyle/>
        <a:p>
          <a:pPr marL="57150" lvl="1" indent="0" defTabSz="400050">
            <a:lnSpc>
              <a:spcPct val="90000"/>
            </a:lnSpc>
            <a:spcBef>
              <a:spcPct val="0"/>
            </a:spcBef>
            <a:spcAft>
              <a:spcPct val="15000"/>
            </a:spcAft>
          </a:pPr>
          <a:r>
            <a:rPr lang="fr-FR" sz="1100" b="1" kern="1200" dirty="0">
              <a:solidFill>
                <a:srgbClr val="CC00FF"/>
              </a:solidFill>
              <a:latin typeface="Arial Narrow" panose="020B0606020202030204" pitchFamily="34" charset="0"/>
              <a:ea typeface="+mn-ea"/>
              <a:cs typeface="+mn-cs"/>
            </a:rPr>
            <a:t>ACTIVITÉ INTELLECTUELLE</a:t>
          </a:r>
        </a:p>
        <a:p>
          <a:pPr marL="57150" lvl="1" indent="0" defTabSz="400050">
            <a:lnSpc>
              <a:spcPct val="90000"/>
            </a:lnSpc>
            <a:spcBef>
              <a:spcPct val="0"/>
            </a:spcBef>
            <a:spcAft>
              <a:spcPct val="15000"/>
            </a:spcAft>
          </a:pPr>
          <a:r>
            <a:rPr lang="fr-FR" sz="900" b="1" kern="1200" dirty="0">
              <a:solidFill>
                <a:srgbClr val="CC00FF"/>
              </a:solidFill>
              <a:latin typeface="Arial Narrow" panose="020B0606020202030204" pitchFamily="34" charset="0"/>
              <a:ea typeface="+mn-ea"/>
              <a:cs typeface="+mn-cs"/>
            </a:rPr>
            <a:t>Concentration, lucidité, gestion du stress et de la fatigue</a:t>
          </a:r>
          <a:endParaRPr lang="fr-FR" sz="1100" kern="1200" dirty="0">
            <a:solidFill>
              <a:srgbClr val="CC00FF"/>
            </a:solidFill>
            <a:latin typeface="Arial Narrow" panose="020B0606020202030204" pitchFamily="34" charset="0"/>
          </a:endParaRPr>
        </a:p>
      </dgm:t>
    </dgm:pt>
    <dgm:pt modelId="{BA1EDC77-2130-4142-A548-6BC1EE5E07D2}" type="parTrans" cxnId="{710230E0-F97A-4143-9638-9887B9F54927}">
      <dgm:prSet/>
      <dgm:spPr/>
      <dgm:t>
        <a:bodyPr/>
        <a:lstStyle/>
        <a:p>
          <a:endParaRPr lang="fr-FR">
            <a:latin typeface="Arial Narrow" panose="020B0606020202030204" pitchFamily="34" charset="0"/>
          </a:endParaRPr>
        </a:p>
      </dgm:t>
    </dgm:pt>
    <dgm:pt modelId="{0E9BC4B9-500F-4522-8237-B615F5A7EFE0}" type="sibTrans" cxnId="{710230E0-F97A-4143-9638-9887B9F54927}">
      <dgm:prSet/>
      <dgm:spPr>
        <a:ln w="38100"/>
      </dgm:spPr>
      <dgm:t>
        <a:bodyPr/>
        <a:lstStyle/>
        <a:p>
          <a:endParaRPr lang="fr-FR">
            <a:latin typeface="Arial Narrow" panose="020B0606020202030204" pitchFamily="34" charset="0"/>
          </a:endParaRPr>
        </a:p>
      </dgm:t>
    </dgm:pt>
    <dgm:pt modelId="{2029057D-64F5-4F92-A116-7A41889AE8DB}">
      <dgm:prSet custT="1"/>
      <dgm:spPr>
        <a:solidFill>
          <a:schemeClr val="bg1"/>
        </a:solidFill>
        <a:ln w="19050" cap="flat" cmpd="sng" algn="ctr">
          <a:solidFill>
            <a:srgbClr val="4EA72E">
              <a:lumMod val="50000"/>
            </a:srgbClr>
          </a:solidFill>
          <a:prstDash val="solid"/>
          <a:miter lim="800000"/>
        </a:ln>
        <a:effectLst/>
      </dgm:spPr>
      <dgm:t>
        <a:bodyPr spcFirstLastPara="0" vert="horz" wrap="square" lIns="41910" tIns="41910" rIns="41910" bIns="41910" numCol="1" spcCol="127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b="1" kern="1200" dirty="0">
              <a:solidFill>
                <a:srgbClr val="6699FF"/>
              </a:solidFill>
              <a:latin typeface="Arial Narrow" panose="020B0606020202030204" pitchFamily="34" charset="0"/>
              <a:ea typeface="+mn-ea"/>
              <a:cs typeface="+mn-cs"/>
            </a:rPr>
            <a:t>ESPACE AMÉNAGÉ</a:t>
          </a:r>
        </a:p>
        <a:p>
          <a:pPr marL="0" marR="0" lvl="0" indent="0" algn="ctr" defTabSz="914400" eaLnBrk="1" fontAlgn="auto" latinLnBrk="0" hangingPunct="1">
            <a:lnSpc>
              <a:spcPct val="100000"/>
            </a:lnSpc>
            <a:spcBef>
              <a:spcPts val="0"/>
            </a:spcBef>
            <a:spcAft>
              <a:spcPts val="0"/>
            </a:spcAft>
            <a:buClrTx/>
            <a:buSzTx/>
            <a:buFontTx/>
            <a:buNone/>
            <a:tabLst/>
            <a:defRPr/>
          </a:pPr>
          <a:r>
            <a:rPr lang="fr-FR" sz="900" b="1" kern="1200" dirty="0">
              <a:solidFill>
                <a:srgbClr val="6699FF"/>
              </a:solidFill>
              <a:latin typeface="Arial Narrow" panose="020B0606020202030204" pitchFamily="34" charset="0"/>
              <a:ea typeface="+mn-ea"/>
              <a:cs typeface="+mn-cs"/>
            </a:rPr>
            <a:t>Obstacles…</a:t>
          </a:r>
        </a:p>
      </dgm:t>
    </dgm:pt>
    <dgm:pt modelId="{F9C59F56-28F3-4834-8174-45130D5EA6A5}" type="parTrans" cxnId="{526A4D9E-FC6A-47EE-A710-0D88B4895052}">
      <dgm:prSet/>
      <dgm:spPr/>
      <dgm:t>
        <a:bodyPr/>
        <a:lstStyle/>
        <a:p>
          <a:endParaRPr lang="fr-FR"/>
        </a:p>
      </dgm:t>
    </dgm:pt>
    <dgm:pt modelId="{16853CA3-E7FA-4F7E-A00D-68589F4E9CFB}" type="sibTrans" cxnId="{526A4D9E-FC6A-47EE-A710-0D88B4895052}">
      <dgm:prSet/>
      <dgm:spPr>
        <a:ln w="38100"/>
      </dgm:spPr>
      <dgm:t>
        <a:bodyPr/>
        <a:lstStyle/>
        <a:p>
          <a:endParaRPr lang="fr-FR"/>
        </a:p>
      </dgm:t>
    </dgm:pt>
    <dgm:pt modelId="{47FA6F2D-ECEA-4F3D-95CB-E9F607A8B443}" type="pres">
      <dgm:prSet presAssocID="{69A44570-DAEB-47FB-B9CC-CBF6F0D6C94B}" presName="cycle" presStyleCnt="0">
        <dgm:presLayoutVars>
          <dgm:dir/>
          <dgm:resizeHandles val="exact"/>
        </dgm:presLayoutVars>
      </dgm:prSet>
      <dgm:spPr/>
    </dgm:pt>
    <dgm:pt modelId="{206F4F7E-8394-4620-BD8D-C4776BFF8E87}" type="pres">
      <dgm:prSet presAssocID="{863B3C14-29ED-45FD-97D0-BF9D40009A0F}" presName="node" presStyleLbl="node1" presStyleIdx="0" presStyleCnt="5" custScaleX="110257" custScaleY="138785">
        <dgm:presLayoutVars>
          <dgm:bulletEnabled val="1"/>
        </dgm:presLayoutVars>
      </dgm:prSet>
      <dgm:spPr/>
    </dgm:pt>
    <dgm:pt modelId="{D83627F9-3717-4CBD-97DD-F3F8A8CB9965}" type="pres">
      <dgm:prSet presAssocID="{863B3C14-29ED-45FD-97D0-BF9D40009A0F}" presName="spNode" presStyleCnt="0"/>
      <dgm:spPr/>
    </dgm:pt>
    <dgm:pt modelId="{EDEB6415-FFD4-486F-BB1F-499588EF6D71}" type="pres">
      <dgm:prSet presAssocID="{A2AC67C1-EA49-4D29-99AC-1E6EE636C0F2}" presName="sibTrans" presStyleLbl="sibTrans1D1" presStyleIdx="0" presStyleCnt="5"/>
      <dgm:spPr/>
    </dgm:pt>
    <dgm:pt modelId="{F695532C-19F7-4395-A5D9-18F59632F99A}" type="pres">
      <dgm:prSet presAssocID="{B936E84C-4801-4A45-A8C3-83397588B5CB}" presName="node" presStyleLbl="node1" presStyleIdx="1" presStyleCnt="5" custScaleX="110257" custScaleY="138785">
        <dgm:presLayoutVars>
          <dgm:bulletEnabled val="1"/>
        </dgm:presLayoutVars>
      </dgm:prSet>
      <dgm:spPr>
        <a:xfrm>
          <a:off x="5210374" y="1929693"/>
          <a:ext cx="1795805" cy="1167273"/>
        </a:xfrm>
        <a:prstGeom prst="roundRect">
          <a:avLst/>
        </a:prstGeom>
      </dgm:spPr>
    </dgm:pt>
    <dgm:pt modelId="{7ED0CDAD-8EC8-4DB9-B3C7-AFB68BF2A80C}" type="pres">
      <dgm:prSet presAssocID="{B936E84C-4801-4A45-A8C3-83397588B5CB}" presName="spNode" presStyleCnt="0"/>
      <dgm:spPr/>
    </dgm:pt>
    <dgm:pt modelId="{4E68556B-79B4-4A1B-A19F-ABD4FE425C5C}" type="pres">
      <dgm:prSet presAssocID="{D5868C3D-9CF6-4BA9-8451-126D681FD0CA}" presName="sibTrans" presStyleLbl="sibTrans1D1" presStyleIdx="1" presStyleCnt="5"/>
      <dgm:spPr>
        <a:xfrm>
          <a:off x="2127471" y="548976"/>
          <a:ext cx="4103715" cy="4103715"/>
        </a:xfrm>
        <a:custGeom>
          <a:avLst/>
          <a:gdLst/>
          <a:ahLst/>
          <a:cxnLst/>
          <a:rect l="0" t="0" r="0" b="0"/>
          <a:pathLst>
            <a:path>
              <a:moveTo>
                <a:pt x="4101768" y="2141234"/>
              </a:moveTo>
              <a:arcTo wR="2051857" hR="2051857" stAng="149792" swAng="1831101"/>
            </a:path>
          </a:pathLst>
        </a:custGeom>
      </dgm:spPr>
    </dgm:pt>
    <dgm:pt modelId="{2CC8DBAD-183C-4574-ABF8-67998B3ED990}" type="pres">
      <dgm:prSet presAssocID="{2029057D-64F5-4F92-A116-7A41889AE8DB}" presName="node" presStyleLbl="node1" presStyleIdx="2" presStyleCnt="5" custScaleX="110314" custScaleY="138857">
        <dgm:presLayoutVars>
          <dgm:bulletEnabled val="1"/>
        </dgm:presLayoutVars>
      </dgm:prSet>
      <dgm:spPr>
        <a:xfrm>
          <a:off x="4595634" y="3747672"/>
          <a:ext cx="1579492" cy="1026670"/>
        </a:xfrm>
        <a:prstGeom prst="roundRect">
          <a:avLst/>
        </a:prstGeom>
      </dgm:spPr>
    </dgm:pt>
    <dgm:pt modelId="{1552BFCF-ADBE-4268-9A01-D655A427BEB0}" type="pres">
      <dgm:prSet presAssocID="{2029057D-64F5-4F92-A116-7A41889AE8DB}" presName="spNode" presStyleCnt="0"/>
      <dgm:spPr/>
    </dgm:pt>
    <dgm:pt modelId="{148BD7E6-ECF4-4B3A-B997-365141E4362A}" type="pres">
      <dgm:prSet presAssocID="{16853CA3-E7FA-4F7E-A00D-68589F4E9CFB}" presName="sibTrans" presStyleLbl="sibTrans1D1" presStyleIdx="2" presStyleCnt="5"/>
      <dgm:spPr/>
    </dgm:pt>
    <dgm:pt modelId="{FF9BC739-E8FD-4A88-A043-772DF51013B4}" type="pres">
      <dgm:prSet presAssocID="{774012FF-86D7-4603-9EAD-0BD512C134F4}" presName="node" presStyleLbl="node1" presStyleIdx="3" presStyleCnt="5" custScaleX="110257" custScaleY="138785">
        <dgm:presLayoutVars>
          <dgm:bulletEnabled val="1"/>
        </dgm:presLayoutVars>
      </dgm:prSet>
      <dgm:spPr>
        <a:xfrm>
          <a:off x="3281426" y="3858641"/>
          <a:ext cx="1795805" cy="1167273"/>
        </a:xfrm>
        <a:prstGeom prst="roundRect">
          <a:avLst/>
        </a:prstGeom>
      </dgm:spPr>
    </dgm:pt>
    <dgm:pt modelId="{071EAAC4-1D4A-4F99-B449-55319594341B}" type="pres">
      <dgm:prSet presAssocID="{774012FF-86D7-4603-9EAD-0BD512C134F4}" presName="spNode" presStyleCnt="0"/>
      <dgm:spPr/>
    </dgm:pt>
    <dgm:pt modelId="{F609A084-07E5-497B-9CEB-0BB0BF436C38}" type="pres">
      <dgm:prSet presAssocID="{B2159AE3-395C-42C8-BF08-EC72EE04DEB4}" presName="sibTrans" presStyleLbl="sibTrans1D1" presStyleIdx="3" presStyleCnt="5"/>
      <dgm:spPr/>
    </dgm:pt>
    <dgm:pt modelId="{97E71993-47AC-4B1D-BDA7-5C0721444978}" type="pres">
      <dgm:prSet presAssocID="{ECCB7EAE-12A6-479B-B21A-123A0F8FAD53}" presName="node" presStyleLbl="node1" presStyleIdx="4" presStyleCnt="5" custScaleX="110257" custScaleY="138785">
        <dgm:presLayoutVars>
          <dgm:bulletEnabled val="1"/>
        </dgm:presLayoutVars>
      </dgm:prSet>
      <dgm:spPr>
        <a:xfrm>
          <a:off x="1352477" y="1929693"/>
          <a:ext cx="1795805" cy="1167273"/>
        </a:xfrm>
        <a:prstGeom prst="roundRect">
          <a:avLst/>
        </a:prstGeom>
      </dgm:spPr>
    </dgm:pt>
    <dgm:pt modelId="{E7B4388B-892B-41AD-B76B-705E153AA8CB}" type="pres">
      <dgm:prSet presAssocID="{ECCB7EAE-12A6-479B-B21A-123A0F8FAD53}" presName="spNode" presStyleCnt="0"/>
      <dgm:spPr/>
    </dgm:pt>
    <dgm:pt modelId="{33C187DA-CF23-4576-AD58-AB2219D186CA}" type="pres">
      <dgm:prSet presAssocID="{0E9BC4B9-500F-4522-8237-B615F5A7EFE0}" presName="sibTrans" presStyleLbl="sibTrans1D1" presStyleIdx="4" presStyleCnt="5"/>
      <dgm:spPr/>
    </dgm:pt>
  </dgm:ptLst>
  <dgm:cxnLst>
    <dgm:cxn modelId="{E06EC907-72E5-4731-B7A0-1B8D24FEA247}" type="presOf" srcId="{B936E84C-4801-4A45-A8C3-83397588B5CB}" destId="{F695532C-19F7-4395-A5D9-18F59632F99A}" srcOrd="0" destOrd="0" presId="urn:microsoft.com/office/officeart/2005/8/layout/cycle6"/>
    <dgm:cxn modelId="{A630A910-C9A5-4020-9748-B01FDD60704B}" srcId="{69A44570-DAEB-47FB-B9CC-CBF6F0D6C94B}" destId="{863B3C14-29ED-45FD-97D0-BF9D40009A0F}" srcOrd="0" destOrd="0" parTransId="{9280E964-3830-4BEA-B98F-185B4ACA6223}" sibTransId="{A2AC67C1-EA49-4D29-99AC-1E6EE636C0F2}"/>
    <dgm:cxn modelId="{D4C22516-37FA-4C93-B267-611533BEF315}" type="presOf" srcId="{A2AC67C1-EA49-4D29-99AC-1E6EE636C0F2}" destId="{EDEB6415-FFD4-486F-BB1F-499588EF6D71}" srcOrd="0" destOrd="0" presId="urn:microsoft.com/office/officeart/2005/8/layout/cycle6"/>
    <dgm:cxn modelId="{9A7FE816-826C-427E-A0DD-2609E86C4320}" type="presOf" srcId="{2029057D-64F5-4F92-A116-7A41889AE8DB}" destId="{2CC8DBAD-183C-4574-ABF8-67998B3ED990}" srcOrd="0" destOrd="0" presId="urn:microsoft.com/office/officeart/2005/8/layout/cycle6"/>
    <dgm:cxn modelId="{24E3B923-7428-464B-8A7A-24712B3709F4}" type="presOf" srcId="{863B3C14-29ED-45FD-97D0-BF9D40009A0F}" destId="{206F4F7E-8394-4620-BD8D-C4776BFF8E87}" srcOrd="0" destOrd="0" presId="urn:microsoft.com/office/officeart/2005/8/layout/cycle6"/>
    <dgm:cxn modelId="{42D53838-65BD-4D83-AB87-CDBA65CB2CDB}" type="presOf" srcId="{B2159AE3-395C-42C8-BF08-EC72EE04DEB4}" destId="{F609A084-07E5-497B-9CEB-0BB0BF436C38}" srcOrd="0" destOrd="0" presId="urn:microsoft.com/office/officeart/2005/8/layout/cycle6"/>
    <dgm:cxn modelId="{BE090C3D-3CCD-44EA-8E16-7E05530E1AC3}" type="presOf" srcId="{D5868C3D-9CF6-4BA9-8451-126D681FD0CA}" destId="{4E68556B-79B4-4A1B-A19F-ABD4FE425C5C}" srcOrd="0" destOrd="0" presId="urn:microsoft.com/office/officeart/2005/8/layout/cycle6"/>
    <dgm:cxn modelId="{8275B856-8353-4A8C-B15A-9CBD0103BD2C}" srcId="{69A44570-DAEB-47FB-B9CC-CBF6F0D6C94B}" destId="{B936E84C-4801-4A45-A8C3-83397588B5CB}" srcOrd="1" destOrd="0" parTransId="{F8684C35-2C4C-4B92-86A4-BDBDAD24DAC1}" sibTransId="{D5868C3D-9CF6-4BA9-8451-126D681FD0CA}"/>
    <dgm:cxn modelId="{3DC6387E-4C63-4BE5-8E18-D6CC2F5B991C}" type="presOf" srcId="{69A44570-DAEB-47FB-B9CC-CBF6F0D6C94B}" destId="{47FA6F2D-ECEA-4F3D-95CB-E9F607A8B443}" srcOrd="0" destOrd="0" presId="urn:microsoft.com/office/officeart/2005/8/layout/cycle6"/>
    <dgm:cxn modelId="{526A4D9E-FC6A-47EE-A710-0D88B4895052}" srcId="{69A44570-DAEB-47FB-B9CC-CBF6F0D6C94B}" destId="{2029057D-64F5-4F92-A116-7A41889AE8DB}" srcOrd="2" destOrd="0" parTransId="{F9C59F56-28F3-4834-8174-45130D5EA6A5}" sibTransId="{16853CA3-E7FA-4F7E-A00D-68589F4E9CFB}"/>
    <dgm:cxn modelId="{CA8919A0-D2E3-4458-85AF-80B8CE4FEAB8}" type="presOf" srcId="{16853CA3-E7FA-4F7E-A00D-68589F4E9CFB}" destId="{148BD7E6-ECF4-4B3A-B997-365141E4362A}" srcOrd="0" destOrd="0" presId="urn:microsoft.com/office/officeart/2005/8/layout/cycle6"/>
    <dgm:cxn modelId="{D691D0AD-3C96-4776-91AD-97AB661A249C}" srcId="{69A44570-DAEB-47FB-B9CC-CBF6F0D6C94B}" destId="{774012FF-86D7-4603-9EAD-0BD512C134F4}" srcOrd="3" destOrd="0" parTransId="{7A4B95F1-47B4-41A0-85B4-316E138FED46}" sibTransId="{B2159AE3-395C-42C8-BF08-EC72EE04DEB4}"/>
    <dgm:cxn modelId="{79AB82B3-D1CB-4211-A58A-6925D6C7B691}" type="presOf" srcId="{774012FF-86D7-4603-9EAD-0BD512C134F4}" destId="{FF9BC739-E8FD-4A88-A043-772DF51013B4}" srcOrd="0" destOrd="0" presId="urn:microsoft.com/office/officeart/2005/8/layout/cycle6"/>
    <dgm:cxn modelId="{710230E0-F97A-4143-9638-9887B9F54927}" srcId="{69A44570-DAEB-47FB-B9CC-CBF6F0D6C94B}" destId="{ECCB7EAE-12A6-479B-B21A-123A0F8FAD53}" srcOrd="4" destOrd="0" parTransId="{BA1EDC77-2130-4142-A548-6BC1EE5E07D2}" sibTransId="{0E9BC4B9-500F-4522-8237-B615F5A7EFE0}"/>
    <dgm:cxn modelId="{19A2C1F8-9D0D-48AB-B6D5-A323C224A985}" type="presOf" srcId="{ECCB7EAE-12A6-479B-B21A-123A0F8FAD53}" destId="{97E71993-47AC-4B1D-BDA7-5C0721444978}" srcOrd="0" destOrd="0" presId="urn:microsoft.com/office/officeart/2005/8/layout/cycle6"/>
    <dgm:cxn modelId="{21E69BF9-79BA-4749-8A7E-65379A1B58E8}" type="presOf" srcId="{0E9BC4B9-500F-4522-8237-B615F5A7EFE0}" destId="{33C187DA-CF23-4576-AD58-AB2219D186CA}" srcOrd="0" destOrd="0" presId="urn:microsoft.com/office/officeart/2005/8/layout/cycle6"/>
    <dgm:cxn modelId="{AEC72844-B838-4A52-B2B3-7539DDC8B806}" type="presParOf" srcId="{47FA6F2D-ECEA-4F3D-95CB-E9F607A8B443}" destId="{206F4F7E-8394-4620-BD8D-C4776BFF8E87}" srcOrd="0" destOrd="0" presId="urn:microsoft.com/office/officeart/2005/8/layout/cycle6"/>
    <dgm:cxn modelId="{6575A766-D070-466E-942E-32FD6F67EDFA}" type="presParOf" srcId="{47FA6F2D-ECEA-4F3D-95CB-E9F607A8B443}" destId="{D83627F9-3717-4CBD-97DD-F3F8A8CB9965}" srcOrd="1" destOrd="0" presId="urn:microsoft.com/office/officeart/2005/8/layout/cycle6"/>
    <dgm:cxn modelId="{4575B51A-468D-4A5E-A25D-AA9E0173EB26}" type="presParOf" srcId="{47FA6F2D-ECEA-4F3D-95CB-E9F607A8B443}" destId="{EDEB6415-FFD4-486F-BB1F-499588EF6D71}" srcOrd="2" destOrd="0" presId="urn:microsoft.com/office/officeart/2005/8/layout/cycle6"/>
    <dgm:cxn modelId="{475E14FE-6552-4954-BB8F-D9A00B235AAD}" type="presParOf" srcId="{47FA6F2D-ECEA-4F3D-95CB-E9F607A8B443}" destId="{F695532C-19F7-4395-A5D9-18F59632F99A}" srcOrd="3" destOrd="0" presId="urn:microsoft.com/office/officeart/2005/8/layout/cycle6"/>
    <dgm:cxn modelId="{6645E00B-9885-4C8F-8932-F6FD88905E97}" type="presParOf" srcId="{47FA6F2D-ECEA-4F3D-95CB-E9F607A8B443}" destId="{7ED0CDAD-8EC8-4DB9-B3C7-AFB68BF2A80C}" srcOrd="4" destOrd="0" presId="urn:microsoft.com/office/officeart/2005/8/layout/cycle6"/>
    <dgm:cxn modelId="{F7E5039E-FE55-49A2-9C1C-AB13479247FA}" type="presParOf" srcId="{47FA6F2D-ECEA-4F3D-95CB-E9F607A8B443}" destId="{4E68556B-79B4-4A1B-A19F-ABD4FE425C5C}" srcOrd="5" destOrd="0" presId="urn:microsoft.com/office/officeart/2005/8/layout/cycle6"/>
    <dgm:cxn modelId="{C2B3C856-B662-44EB-BA1C-C10333FB25EB}" type="presParOf" srcId="{47FA6F2D-ECEA-4F3D-95CB-E9F607A8B443}" destId="{2CC8DBAD-183C-4574-ABF8-67998B3ED990}" srcOrd="6" destOrd="0" presId="urn:microsoft.com/office/officeart/2005/8/layout/cycle6"/>
    <dgm:cxn modelId="{8123E1A6-7CA9-4158-8917-A00017DD07E2}" type="presParOf" srcId="{47FA6F2D-ECEA-4F3D-95CB-E9F607A8B443}" destId="{1552BFCF-ADBE-4268-9A01-D655A427BEB0}" srcOrd="7" destOrd="0" presId="urn:microsoft.com/office/officeart/2005/8/layout/cycle6"/>
    <dgm:cxn modelId="{33165A12-B279-48BD-A663-1C9EC1989EAA}" type="presParOf" srcId="{47FA6F2D-ECEA-4F3D-95CB-E9F607A8B443}" destId="{148BD7E6-ECF4-4B3A-B997-365141E4362A}" srcOrd="8" destOrd="0" presId="urn:microsoft.com/office/officeart/2005/8/layout/cycle6"/>
    <dgm:cxn modelId="{DD31411F-E47A-4345-838F-DB65221ABDC3}" type="presParOf" srcId="{47FA6F2D-ECEA-4F3D-95CB-E9F607A8B443}" destId="{FF9BC739-E8FD-4A88-A043-772DF51013B4}" srcOrd="9" destOrd="0" presId="urn:microsoft.com/office/officeart/2005/8/layout/cycle6"/>
    <dgm:cxn modelId="{A66E8037-31E6-4EEE-BE94-853146E3ACF8}" type="presParOf" srcId="{47FA6F2D-ECEA-4F3D-95CB-E9F607A8B443}" destId="{071EAAC4-1D4A-4F99-B449-55319594341B}" srcOrd="10" destOrd="0" presId="urn:microsoft.com/office/officeart/2005/8/layout/cycle6"/>
    <dgm:cxn modelId="{3B756822-E6BA-451F-BCA3-18EF6F45D272}" type="presParOf" srcId="{47FA6F2D-ECEA-4F3D-95CB-E9F607A8B443}" destId="{F609A084-07E5-497B-9CEB-0BB0BF436C38}" srcOrd="11" destOrd="0" presId="urn:microsoft.com/office/officeart/2005/8/layout/cycle6"/>
    <dgm:cxn modelId="{3E8DBBE1-4933-4A84-BC4D-BEA2C53C906C}" type="presParOf" srcId="{47FA6F2D-ECEA-4F3D-95CB-E9F607A8B443}" destId="{97E71993-47AC-4B1D-BDA7-5C0721444978}" srcOrd="12" destOrd="0" presId="urn:microsoft.com/office/officeart/2005/8/layout/cycle6"/>
    <dgm:cxn modelId="{95E1ECC6-8761-4C02-BF8D-ED975FC0042A}" type="presParOf" srcId="{47FA6F2D-ECEA-4F3D-95CB-E9F607A8B443}" destId="{E7B4388B-892B-41AD-B76B-705E153AA8CB}" srcOrd="13" destOrd="0" presId="urn:microsoft.com/office/officeart/2005/8/layout/cycle6"/>
    <dgm:cxn modelId="{463944AD-CE83-4ECD-B720-5EA6BAD89444}" type="presParOf" srcId="{47FA6F2D-ECEA-4F3D-95CB-E9F607A8B443}" destId="{33C187DA-CF23-4576-AD58-AB2219D186C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0A710-CD74-4E3F-BCDF-BB02F16404DE}">
      <dsp:nvSpPr>
        <dsp:cNvPr id="0" name=""/>
        <dsp:cNvSpPr/>
      </dsp:nvSpPr>
      <dsp:spPr>
        <a:xfrm>
          <a:off x="7961" y="1875893"/>
          <a:ext cx="831136" cy="1071770"/>
        </a:xfrm>
        <a:prstGeom prst="roundRect">
          <a:avLst>
            <a:gd name="adj" fmla="val 10000"/>
          </a:avLst>
        </a:prstGeom>
        <a:noFill/>
        <a:ln w="381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solidFill>
                <a:srgbClr val="156082"/>
              </a:solidFill>
            </a:rPr>
            <a:t>EPS</a:t>
          </a:r>
        </a:p>
      </dsp:txBody>
      <dsp:txXfrm>
        <a:off x="32304" y="1900236"/>
        <a:ext cx="782450" cy="1023084"/>
      </dsp:txXfrm>
    </dsp:sp>
    <dsp:sp modelId="{1A406D5E-3511-4B1B-B213-12CB529E66D4}">
      <dsp:nvSpPr>
        <dsp:cNvPr id="0" name=""/>
        <dsp:cNvSpPr/>
      </dsp:nvSpPr>
      <dsp:spPr>
        <a:xfrm rot="18653236">
          <a:off x="612862" y="1896645"/>
          <a:ext cx="1309886" cy="39995"/>
        </a:xfrm>
        <a:custGeom>
          <a:avLst/>
          <a:gdLst/>
          <a:ahLst/>
          <a:cxnLst/>
          <a:rect l="0" t="0" r="0" b="0"/>
          <a:pathLst>
            <a:path>
              <a:moveTo>
                <a:pt x="0" y="19997"/>
              </a:moveTo>
              <a:lnTo>
                <a:pt x="1309886" y="1999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235058" y="1883895"/>
        <a:ext cx="65494" cy="65494"/>
      </dsp:txXfrm>
    </dsp:sp>
    <dsp:sp modelId="{C35A1935-FF06-4FAA-99A5-2F3462EB3B38}">
      <dsp:nvSpPr>
        <dsp:cNvPr id="0" name=""/>
        <dsp:cNvSpPr/>
      </dsp:nvSpPr>
      <dsp:spPr>
        <a:xfrm>
          <a:off x="1696513" y="693592"/>
          <a:ext cx="1537304" cy="1455828"/>
        </a:xfrm>
        <a:prstGeom prst="roundRect">
          <a:avLst>
            <a:gd name="adj" fmla="val 10000"/>
          </a:avLst>
        </a:prstGeom>
        <a:no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① </a:t>
          </a:r>
        </a:p>
        <a:p>
          <a:pPr marL="0" lvl="0" indent="0" algn="ctr" defTabSz="889000">
            <a:lnSpc>
              <a:spcPct val="90000"/>
            </a:lnSpc>
            <a:spcBef>
              <a:spcPct val="0"/>
            </a:spcBef>
            <a:spcAft>
              <a:spcPct val="35000"/>
            </a:spcAft>
            <a:buNone/>
          </a:pPr>
          <a:r>
            <a:rPr lang="fr-FR" sz="20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Produire une performance…</a:t>
          </a:r>
          <a:endParaRPr lang="fr-FR" sz="2000" b="1" kern="1200" dirty="0">
            <a:solidFill>
              <a:schemeClr val="accent2"/>
            </a:solidFill>
          </a:endParaRPr>
        </a:p>
      </dsp:txBody>
      <dsp:txXfrm>
        <a:off x="1739153" y="736232"/>
        <a:ext cx="1452024" cy="1370548"/>
      </dsp:txXfrm>
    </dsp:sp>
    <dsp:sp modelId="{E0BE2896-7C2F-4016-8AD7-7273992F8EF1}">
      <dsp:nvSpPr>
        <dsp:cNvPr id="0" name=""/>
        <dsp:cNvSpPr/>
      </dsp:nvSpPr>
      <dsp:spPr>
        <a:xfrm>
          <a:off x="3233817" y="1401508"/>
          <a:ext cx="857416" cy="39995"/>
        </a:xfrm>
        <a:custGeom>
          <a:avLst/>
          <a:gdLst/>
          <a:ahLst/>
          <a:cxnLst/>
          <a:rect l="0" t="0" r="0" b="0"/>
          <a:pathLst>
            <a:path>
              <a:moveTo>
                <a:pt x="0" y="19997"/>
              </a:moveTo>
              <a:lnTo>
                <a:pt x="857416" y="19997"/>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641089" y="1400070"/>
        <a:ext cx="42870" cy="42870"/>
      </dsp:txXfrm>
    </dsp:sp>
    <dsp:sp modelId="{34868712-ACF4-4796-9D07-B9C68FFA0B49}">
      <dsp:nvSpPr>
        <dsp:cNvPr id="0" name=""/>
        <dsp:cNvSpPr/>
      </dsp:nvSpPr>
      <dsp:spPr>
        <a:xfrm>
          <a:off x="4091233" y="511616"/>
          <a:ext cx="3635251" cy="1819779"/>
        </a:xfrm>
        <a:prstGeom prst="roundRect">
          <a:avLst>
            <a:gd name="adj" fmla="val 10000"/>
          </a:avLst>
        </a:prstGeom>
        <a:no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rPr>
            <a:t>- Courir, sauter, lancer à des intensités et des durées variables dans des contextes adaptés. </a:t>
          </a:r>
        </a:p>
        <a:p>
          <a:pPr marL="0" lvl="0" indent="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rPr>
            <a:t>- Savoir différencier : courir vite et courir longtemps / lancer loin et lancer précis / sauter haut et sauter loin. </a:t>
          </a:r>
        </a:p>
        <a:p>
          <a:pPr marL="0" lvl="0" indent="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rPr>
            <a:t>- Accepter de viser une performance mesurée et de se confronter aux autres. </a:t>
          </a:r>
        </a:p>
        <a:p>
          <a:pPr marL="0" lvl="0" indent="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rPr>
            <a:t>- Remplir quelques rôles spécifiques. </a:t>
          </a:r>
          <a:endParaRPr lang="fr-FR" sz="1400" kern="1200" dirty="0">
            <a:solidFill>
              <a:srgbClr val="156082"/>
            </a:solidFill>
          </a:endParaRPr>
        </a:p>
      </dsp:txBody>
      <dsp:txXfrm>
        <a:off x="4144533" y="564916"/>
        <a:ext cx="3528651" cy="1713179"/>
      </dsp:txXfrm>
    </dsp:sp>
    <dsp:sp modelId="{0972F9AA-844C-4FD6-A67B-A765A2877C7E}">
      <dsp:nvSpPr>
        <dsp:cNvPr id="0" name=""/>
        <dsp:cNvSpPr/>
      </dsp:nvSpPr>
      <dsp:spPr>
        <a:xfrm rot="2946764">
          <a:off x="612862" y="2886917"/>
          <a:ext cx="1309886" cy="39995"/>
        </a:xfrm>
        <a:custGeom>
          <a:avLst/>
          <a:gdLst/>
          <a:ahLst/>
          <a:cxnLst/>
          <a:rect l="0" t="0" r="0" b="0"/>
          <a:pathLst>
            <a:path>
              <a:moveTo>
                <a:pt x="0" y="19997"/>
              </a:moveTo>
              <a:lnTo>
                <a:pt x="1309886" y="1999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235058" y="2874168"/>
        <a:ext cx="65494" cy="65494"/>
      </dsp:txXfrm>
    </dsp:sp>
    <dsp:sp modelId="{536E770D-33BF-45B8-8F5B-0E22FC0E1F4E}">
      <dsp:nvSpPr>
        <dsp:cNvPr id="0" name=""/>
        <dsp:cNvSpPr/>
      </dsp:nvSpPr>
      <dsp:spPr>
        <a:xfrm>
          <a:off x="1696513" y="2674137"/>
          <a:ext cx="1537304" cy="1455828"/>
        </a:xfrm>
        <a:prstGeom prst="roundRect">
          <a:avLst>
            <a:gd name="adj" fmla="val 10000"/>
          </a:avLst>
        </a:prstGeom>
        <a:noFill/>
        <a:ln w="38100" cap="flat" cmpd="sng" algn="ctr">
          <a:solidFill>
            <a:srgbClr val="E971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② </a:t>
          </a:r>
        </a:p>
        <a:p>
          <a:pPr marL="0" lvl="0" indent="0" algn="ctr" defTabSz="889000">
            <a:lnSpc>
              <a:spcPct val="90000"/>
            </a:lnSpc>
            <a:spcBef>
              <a:spcPct val="0"/>
            </a:spcBef>
            <a:spcAft>
              <a:spcPct val="35000"/>
            </a:spcAft>
            <a:buNone/>
          </a:pPr>
          <a:r>
            <a:rPr lang="fr-FR" sz="20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Adapter ses déplacement…</a:t>
          </a:r>
          <a:endParaRPr lang="fr-FR" sz="2000" b="1" kern="1200" dirty="0">
            <a:solidFill>
              <a:schemeClr val="accent2"/>
            </a:solidFill>
          </a:endParaRPr>
        </a:p>
      </dsp:txBody>
      <dsp:txXfrm>
        <a:off x="1739153" y="2716777"/>
        <a:ext cx="1452024" cy="1370548"/>
      </dsp:txXfrm>
    </dsp:sp>
    <dsp:sp modelId="{DB1EA7EC-97F7-459B-92F0-1688D0FC2176}">
      <dsp:nvSpPr>
        <dsp:cNvPr id="0" name=""/>
        <dsp:cNvSpPr/>
      </dsp:nvSpPr>
      <dsp:spPr>
        <a:xfrm>
          <a:off x="3233817" y="3382054"/>
          <a:ext cx="857416" cy="39995"/>
        </a:xfrm>
        <a:custGeom>
          <a:avLst/>
          <a:gdLst/>
          <a:ahLst/>
          <a:cxnLst/>
          <a:rect l="0" t="0" r="0" b="0"/>
          <a:pathLst>
            <a:path>
              <a:moveTo>
                <a:pt x="0" y="19997"/>
              </a:moveTo>
              <a:lnTo>
                <a:pt x="857416" y="19997"/>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641089" y="3380616"/>
        <a:ext cx="42870" cy="42870"/>
      </dsp:txXfrm>
    </dsp:sp>
    <dsp:sp modelId="{44847132-4C3C-4DA3-93B3-614B8DD174D7}">
      <dsp:nvSpPr>
        <dsp:cNvPr id="0" name=""/>
        <dsp:cNvSpPr/>
      </dsp:nvSpPr>
      <dsp:spPr>
        <a:xfrm>
          <a:off x="4091233" y="2492161"/>
          <a:ext cx="3639216" cy="1819779"/>
        </a:xfrm>
        <a:prstGeom prst="roundRect">
          <a:avLst>
            <a:gd name="adj" fmla="val 10000"/>
          </a:avLst>
        </a:prstGeom>
        <a:noFill/>
        <a:ln w="19050" cap="flat" cmpd="sng" algn="ctr">
          <a:solidFill>
            <a:srgbClr val="4EA72E">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ea typeface="+mn-ea"/>
              <a:cs typeface="+mn-cs"/>
            </a:rPr>
            <a:t>- Se déplacer dans l’eau sur une quinzaine de mètres sans appui et après un temps d’immersion. </a:t>
          </a:r>
        </a:p>
        <a:p>
          <a:pPr marL="0" lvl="0" indent="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ea typeface="+mn-ea"/>
              <a:cs typeface="+mn-cs"/>
            </a:rPr>
            <a:t>- Réaliser un parcours en adaptant ses déplacements à un environnement inhabituel. L’espace est aménagé et sécurisé. </a:t>
          </a:r>
        </a:p>
        <a:p>
          <a:pPr marL="0" lvl="0" indent="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ea typeface="+mn-ea"/>
              <a:cs typeface="+mn-cs"/>
            </a:rPr>
            <a:t>- Respecter les règles de sécurité qui s’appliquent. </a:t>
          </a:r>
        </a:p>
      </dsp:txBody>
      <dsp:txXfrm>
        <a:off x="4144533" y="2545461"/>
        <a:ext cx="3532616" cy="1713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8F091-EEC1-42D0-91FD-804D043C03A2}">
      <dsp:nvSpPr>
        <dsp:cNvPr id="0" name=""/>
        <dsp:cNvSpPr/>
      </dsp:nvSpPr>
      <dsp:spPr>
        <a:xfrm>
          <a:off x="616882" y="0"/>
          <a:ext cx="6991334" cy="3868665"/>
        </a:xfrm>
        <a:prstGeom prst="rightArrow">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7E39A3F9-DE31-4631-BAAA-30285B3955B9}">
      <dsp:nvSpPr>
        <dsp:cNvPr id="0" name=""/>
        <dsp:cNvSpPr/>
      </dsp:nvSpPr>
      <dsp:spPr>
        <a:xfrm>
          <a:off x="0" y="1160599"/>
          <a:ext cx="2467529" cy="154746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100000"/>
            </a:lnSpc>
            <a:spcBef>
              <a:spcPts val="600"/>
            </a:spcBef>
            <a:spcAft>
              <a:spcPts val="600"/>
            </a:spcAft>
            <a:buNone/>
          </a:pPr>
          <a:r>
            <a:rPr lang="fr-FR" sz="1500" b="1" kern="1200" dirty="0">
              <a:latin typeface="Arial Narrow" panose="020B0606020202030204" pitchFamily="34" charset="0"/>
            </a:rPr>
            <a:t>ATELIERS TOURNANTS</a:t>
          </a:r>
        </a:p>
        <a:p>
          <a:pPr marL="0" lvl="0" indent="0" algn="ctr" defTabSz="666750">
            <a:lnSpc>
              <a:spcPct val="100000"/>
            </a:lnSpc>
            <a:spcBef>
              <a:spcPts val="600"/>
            </a:spcBef>
            <a:spcAft>
              <a:spcPts val="0"/>
            </a:spcAft>
            <a:buNone/>
          </a:pPr>
          <a:r>
            <a:rPr lang="fr-FR" sz="1200" b="1" kern="1200" dirty="0">
              <a:latin typeface="Arial Narrow" panose="020B0606020202030204" pitchFamily="34" charset="0"/>
            </a:rPr>
            <a:t>Echange / Partage</a:t>
          </a:r>
        </a:p>
        <a:p>
          <a:pPr marL="0" lvl="0" indent="0" algn="ctr" defTabSz="666750">
            <a:lnSpc>
              <a:spcPct val="100000"/>
            </a:lnSpc>
            <a:spcBef>
              <a:spcPts val="0"/>
            </a:spcBef>
            <a:spcAft>
              <a:spcPts val="0"/>
            </a:spcAft>
            <a:buNone/>
          </a:pPr>
          <a:r>
            <a:rPr lang="fr-FR" sz="1200" b="1" kern="1200" dirty="0">
              <a:latin typeface="Arial Narrow" panose="020B0606020202030204" pitchFamily="34" charset="0"/>
            </a:rPr>
            <a:t>Déplacements / zones de transition</a:t>
          </a:r>
        </a:p>
        <a:p>
          <a:pPr marL="0" lvl="0" indent="0" algn="ctr" defTabSz="666750">
            <a:lnSpc>
              <a:spcPct val="100000"/>
            </a:lnSpc>
            <a:spcBef>
              <a:spcPts val="0"/>
            </a:spcBef>
            <a:spcAft>
              <a:spcPts val="0"/>
            </a:spcAft>
            <a:buNone/>
          </a:pPr>
          <a:endParaRPr lang="fr-FR" sz="1000" b="0" kern="1200" dirty="0">
            <a:latin typeface="Arial Narrow" panose="020B0606020202030204" pitchFamily="34" charset="0"/>
          </a:endParaRPr>
        </a:p>
        <a:p>
          <a:pPr marL="0" lvl="0" indent="0" algn="ctr" defTabSz="666750">
            <a:lnSpc>
              <a:spcPct val="100000"/>
            </a:lnSpc>
            <a:spcBef>
              <a:spcPts val="0"/>
            </a:spcBef>
            <a:spcAft>
              <a:spcPts val="0"/>
            </a:spcAft>
            <a:buNone/>
          </a:pPr>
          <a:r>
            <a:rPr lang="fr-FR" sz="1000" b="0" kern="1200" dirty="0">
              <a:latin typeface="Arial Narrow" panose="020B0606020202030204" pitchFamily="34" charset="0"/>
            </a:rPr>
            <a:t>Réactiver la connaissance des activités</a:t>
          </a:r>
        </a:p>
        <a:p>
          <a:pPr marL="0" lvl="0" indent="0" algn="ctr" defTabSz="666750">
            <a:lnSpc>
              <a:spcPct val="100000"/>
            </a:lnSpc>
            <a:spcBef>
              <a:spcPts val="0"/>
            </a:spcBef>
            <a:spcAft>
              <a:spcPts val="0"/>
            </a:spcAft>
            <a:buNone/>
          </a:pPr>
          <a:r>
            <a:rPr lang="fr-FR" sz="1000" b="0" kern="1200" dirty="0">
              <a:latin typeface="Arial Narrow" panose="020B0606020202030204" pitchFamily="34" charset="0"/>
            </a:rPr>
            <a:t>Découverte / Appropriation</a:t>
          </a:r>
        </a:p>
      </dsp:txBody>
      <dsp:txXfrm>
        <a:off x="75541" y="1236140"/>
        <a:ext cx="2316447" cy="1396384"/>
      </dsp:txXfrm>
    </dsp:sp>
    <dsp:sp modelId="{AD08F8A2-4EC8-4AC9-89B5-3727D5715A8B}">
      <dsp:nvSpPr>
        <dsp:cNvPr id="0" name=""/>
        <dsp:cNvSpPr/>
      </dsp:nvSpPr>
      <dsp:spPr>
        <a:xfrm>
          <a:off x="2878784" y="1160599"/>
          <a:ext cx="2467529" cy="154746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lang="fr-FR" sz="1500" b="1" kern="1200" dirty="0">
              <a:latin typeface="Arial Narrow" panose="020B0606020202030204" pitchFamily="34" charset="0"/>
              <a:ea typeface="Calibri" panose="020F0502020204030204" pitchFamily="34" charset="0"/>
              <a:cs typeface="Calibri" panose="020F0502020204030204" pitchFamily="34" charset="0"/>
            </a:rPr>
            <a:t>É</a:t>
          </a:r>
          <a:r>
            <a:rPr lang="fr-FR" sz="1500" b="1" kern="1200" dirty="0">
              <a:latin typeface="Arial Narrow" panose="020B0606020202030204" pitchFamily="34" charset="0"/>
            </a:rPr>
            <a:t>PREUVE COLLECTIVE </a:t>
          </a:r>
        </a:p>
        <a:p>
          <a:pPr marL="0" marR="0" lvl="0" indent="0" algn="ctr" defTabSz="914400" eaLnBrk="1" fontAlgn="auto" latinLnBrk="0" hangingPunct="1">
            <a:lnSpc>
              <a:spcPct val="100000"/>
            </a:lnSpc>
            <a:spcBef>
              <a:spcPts val="600"/>
            </a:spcBef>
            <a:spcAft>
              <a:spcPts val="0"/>
            </a:spcAft>
            <a:buClrTx/>
            <a:buSzTx/>
            <a:buFontTx/>
            <a:buNone/>
            <a:tabLst/>
            <a:defRPr/>
          </a:pPr>
          <a:r>
            <a:rPr lang="fr-FR" sz="1500" b="1" kern="1200" dirty="0">
              <a:latin typeface="Arial Narrow" panose="020B0606020202030204" pitchFamily="34" charset="0"/>
              <a:ea typeface="Calibri" panose="020F0502020204030204" pitchFamily="34" charset="0"/>
              <a:cs typeface="Calibri" panose="020F0502020204030204" pitchFamily="34" charset="0"/>
            </a:rPr>
            <a:t>Temps ①</a:t>
          </a:r>
        </a:p>
        <a:p>
          <a:pPr marL="0" marR="0" lvl="0" indent="0" algn="ctr" defTabSz="914400" eaLnBrk="1" fontAlgn="auto" latinLnBrk="0" hangingPunct="1">
            <a:lnSpc>
              <a:spcPct val="100000"/>
            </a:lnSpc>
            <a:spcBef>
              <a:spcPts val="0"/>
            </a:spcBef>
            <a:spcAft>
              <a:spcPts val="0"/>
            </a:spcAft>
            <a:buClrTx/>
            <a:buSzTx/>
            <a:buFontTx/>
            <a:buNone/>
            <a:tabLst/>
            <a:defRPr/>
          </a:pPr>
          <a:r>
            <a:rPr lang="fr-FR" sz="1500" b="1" kern="1200" dirty="0">
              <a:latin typeface="Arial Narrow" panose="020B0606020202030204" pitchFamily="34" charset="0"/>
              <a:ea typeface="Calibri" panose="020F0502020204030204" pitchFamily="34" charset="0"/>
              <a:cs typeface="Calibri" panose="020F0502020204030204" pitchFamily="34" charset="0"/>
            </a:rPr>
            <a:t>½ groupe : </a:t>
          </a:r>
          <a:r>
            <a:rPr lang="fr-FR" sz="1500" b="0" kern="1200" dirty="0">
              <a:solidFill>
                <a:prstClr val="white"/>
              </a:solidFill>
              <a:latin typeface="Arial Narrow" panose="020B0606020202030204" pitchFamily="34" charset="0"/>
              <a:ea typeface="Calibri" panose="020F0502020204030204" pitchFamily="34" charset="0"/>
              <a:cs typeface="Calibri" panose="020F0502020204030204" pitchFamily="34" charset="0"/>
            </a:rPr>
            <a:t>sportifs</a:t>
          </a:r>
        </a:p>
        <a:p>
          <a:pPr marL="0" lvl="0" indent="0" algn="ctr" defTabSz="914400">
            <a:lnSpc>
              <a:spcPct val="100000"/>
            </a:lnSpc>
            <a:spcBef>
              <a:spcPts val="0"/>
            </a:spcBef>
            <a:spcAft>
              <a:spcPts val="0"/>
            </a:spcAft>
            <a:buNone/>
          </a:pPr>
          <a:r>
            <a:rPr lang="fr-FR" sz="1500" b="1" kern="1200" dirty="0">
              <a:latin typeface="Arial Narrow" panose="020B0606020202030204" pitchFamily="34" charset="0"/>
              <a:ea typeface="Calibri" panose="020F0502020204030204" pitchFamily="34" charset="0"/>
              <a:cs typeface="Calibri" panose="020F0502020204030204" pitchFamily="34" charset="0"/>
            </a:rPr>
            <a:t>½ groupe : </a:t>
          </a:r>
          <a:r>
            <a:rPr lang="fr-FR" sz="1500" b="0" kern="1200" dirty="0">
              <a:latin typeface="Arial Narrow" panose="020B0606020202030204" pitchFamily="34" charset="0"/>
              <a:ea typeface="Calibri" panose="020F0502020204030204" pitchFamily="34" charset="0"/>
              <a:cs typeface="Calibri" panose="020F0502020204030204" pitchFamily="34" charset="0"/>
            </a:rPr>
            <a:t>rôles sociaux</a:t>
          </a:r>
          <a:endParaRPr lang="fr-FR" sz="1500" b="1" kern="1200" dirty="0">
            <a:latin typeface="Arial Narrow" panose="020B0606020202030204" pitchFamily="34" charset="0"/>
            <a:ea typeface="Calibri" panose="020F0502020204030204" pitchFamily="34" charset="0"/>
            <a:cs typeface="Calibri" panose="020F0502020204030204" pitchFamily="34" charset="0"/>
          </a:endParaRPr>
        </a:p>
      </dsp:txBody>
      <dsp:txXfrm>
        <a:off x="2954325" y="1236140"/>
        <a:ext cx="2316447" cy="1396384"/>
      </dsp:txXfrm>
    </dsp:sp>
    <dsp:sp modelId="{FACF8694-116A-483E-8D72-FAFB4C051664}">
      <dsp:nvSpPr>
        <dsp:cNvPr id="0" name=""/>
        <dsp:cNvSpPr/>
      </dsp:nvSpPr>
      <dsp:spPr>
        <a:xfrm>
          <a:off x="5757569" y="1160599"/>
          <a:ext cx="2467529" cy="154746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100000"/>
            </a:lnSpc>
            <a:spcBef>
              <a:spcPts val="600"/>
            </a:spcBef>
            <a:spcAft>
              <a:spcPts val="600"/>
            </a:spcAft>
            <a:buNone/>
          </a:pPr>
          <a:r>
            <a:rPr lang="fr-FR" sz="1500" b="1" kern="1200" dirty="0">
              <a:latin typeface="Arial Narrow" panose="020B0606020202030204" pitchFamily="34" charset="0"/>
              <a:ea typeface="Calibri" panose="020F0502020204030204" pitchFamily="34" charset="0"/>
              <a:cs typeface="Calibri" panose="020F0502020204030204" pitchFamily="34" charset="0"/>
            </a:rPr>
            <a:t>É</a:t>
          </a:r>
          <a:r>
            <a:rPr lang="fr-FR" sz="1500" b="1" kern="1200" dirty="0">
              <a:latin typeface="Arial Narrow" panose="020B0606020202030204" pitchFamily="34" charset="0"/>
            </a:rPr>
            <a:t>PREUVE COLLECTIVE </a:t>
          </a:r>
        </a:p>
        <a:p>
          <a:pPr marL="0" lvl="0" indent="0" algn="ctr" defTabSz="666750">
            <a:lnSpc>
              <a:spcPct val="100000"/>
            </a:lnSpc>
            <a:spcBef>
              <a:spcPts val="600"/>
            </a:spcBef>
            <a:spcAft>
              <a:spcPts val="0"/>
            </a:spcAft>
            <a:buNone/>
          </a:pPr>
          <a:r>
            <a:rPr lang="fr-FR" sz="1500" b="1" kern="1200" dirty="0">
              <a:latin typeface="Arial Narrow" panose="020B0606020202030204" pitchFamily="34" charset="0"/>
              <a:ea typeface="Calibri" panose="020F0502020204030204" pitchFamily="34" charset="0"/>
              <a:cs typeface="Calibri" panose="020F0502020204030204" pitchFamily="34" charset="0"/>
            </a:rPr>
            <a:t>Temps ②</a:t>
          </a:r>
        </a:p>
        <a:p>
          <a:pPr marL="0" lvl="0" indent="0" algn="ctr" defTabSz="666750">
            <a:lnSpc>
              <a:spcPct val="100000"/>
            </a:lnSpc>
            <a:spcBef>
              <a:spcPts val="600"/>
            </a:spcBef>
            <a:spcAft>
              <a:spcPts val="600"/>
            </a:spcAft>
            <a:buNone/>
          </a:pPr>
          <a:r>
            <a:rPr lang="fr-FR" sz="1500" b="0" kern="1200" dirty="0">
              <a:solidFill>
                <a:prstClr val="white"/>
              </a:solidFill>
              <a:latin typeface="Arial Narrow" panose="020B0606020202030204" pitchFamily="34" charset="0"/>
              <a:ea typeface="+mn-ea"/>
              <a:cs typeface="+mn-cs"/>
            </a:rPr>
            <a:t>Permutation des rôles</a:t>
          </a:r>
        </a:p>
      </dsp:txBody>
      <dsp:txXfrm>
        <a:off x="5833110" y="1236140"/>
        <a:ext cx="2316447" cy="1396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4D125-7A1D-48F3-ADDD-F7293E62311A}">
      <dsp:nvSpPr>
        <dsp:cNvPr id="0" name=""/>
        <dsp:cNvSpPr/>
      </dsp:nvSpPr>
      <dsp:spPr>
        <a:xfrm>
          <a:off x="177076" y="1511800"/>
          <a:ext cx="1440004" cy="720002"/>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Arial Narrow" panose="020B0606020202030204" pitchFamily="34" charset="0"/>
            </a:rPr>
            <a:t>Parcours</a:t>
          </a:r>
        </a:p>
      </dsp:txBody>
      <dsp:txXfrm>
        <a:off x="198164" y="1532888"/>
        <a:ext cx="1397828" cy="677826"/>
      </dsp:txXfrm>
    </dsp:sp>
    <dsp:sp modelId="{A7B0F875-53E1-41F4-8664-21F9B11FCCC3}">
      <dsp:nvSpPr>
        <dsp:cNvPr id="0" name=""/>
        <dsp:cNvSpPr/>
      </dsp:nvSpPr>
      <dsp:spPr>
        <a:xfrm rot="17350740">
          <a:off x="1230179" y="1317656"/>
          <a:ext cx="1152385" cy="19865"/>
        </a:xfrm>
        <a:custGeom>
          <a:avLst/>
          <a:gdLst/>
          <a:ahLst/>
          <a:cxnLst/>
          <a:rect l="0" t="0" r="0" b="0"/>
          <a:pathLst>
            <a:path>
              <a:moveTo>
                <a:pt x="0" y="9932"/>
              </a:moveTo>
              <a:lnTo>
                <a:pt x="1152385" y="993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1777562" y="1298780"/>
        <a:ext cx="57619" cy="57619"/>
      </dsp:txXfrm>
    </dsp:sp>
    <dsp:sp modelId="{1D4687C3-3DA9-4968-BC11-3CC6C7A6312C}">
      <dsp:nvSpPr>
        <dsp:cNvPr id="0" name=""/>
        <dsp:cNvSpPr/>
      </dsp:nvSpPr>
      <dsp:spPr>
        <a:xfrm>
          <a:off x="1995663" y="423376"/>
          <a:ext cx="1259998" cy="720002"/>
        </a:xfrm>
        <a:prstGeom prst="roundRect">
          <a:avLst>
            <a:gd name="adj" fmla="val 10000"/>
          </a:avLst>
        </a:prstGeom>
        <a:solidFill>
          <a:schemeClr val="accent4">
            <a:lumMod val="7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b="1" kern="1200" dirty="0">
              <a:latin typeface="Arial Narrow" panose="020B0606020202030204" pitchFamily="34" charset="0"/>
            </a:rPr>
            <a:t>Déplacements </a:t>
          </a:r>
        </a:p>
      </dsp:txBody>
      <dsp:txXfrm>
        <a:off x="2016751" y="444464"/>
        <a:ext cx="1217822" cy="677826"/>
      </dsp:txXfrm>
    </dsp:sp>
    <dsp:sp modelId="{3BBF7129-6A4D-41AA-9CA4-B17626CE5A07}">
      <dsp:nvSpPr>
        <dsp:cNvPr id="0" name=""/>
        <dsp:cNvSpPr/>
      </dsp:nvSpPr>
      <dsp:spPr>
        <a:xfrm rot="18289469">
          <a:off x="3113482" y="501338"/>
          <a:ext cx="662941" cy="19865"/>
        </a:xfrm>
        <a:custGeom>
          <a:avLst/>
          <a:gdLst/>
          <a:ahLst/>
          <a:cxnLst/>
          <a:rect l="0" t="0" r="0" b="0"/>
          <a:pathLst>
            <a:path>
              <a:moveTo>
                <a:pt x="0" y="9932"/>
              </a:moveTo>
              <a:lnTo>
                <a:pt x="662941" y="993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3428379" y="494697"/>
        <a:ext cx="33147" cy="33147"/>
      </dsp:txXfrm>
    </dsp:sp>
    <dsp:sp modelId="{96A5DC4E-C0B2-4341-8823-A46DD079B7DD}">
      <dsp:nvSpPr>
        <dsp:cNvPr id="0" name=""/>
        <dsp:cNvSpPr/>
      </dsp:nvSpPr>
      <dsp:spPr>
        <a:xfrm>
          <a:off x="3634244" y="2551"/>
          <a:ext cx="4320003" cy="473228"/>
        </a:xfrm>
        <a:prstGeom prst="roundRect">
          <a:avLst>
            <a:gd name="adj" fmla="val 10000"/>
          </a:avLst>
        </a:prstGeom>
        <a:solidFill>
          <a:schemeClr val="accent4">
            <a:lumMod val="60000"/>
            <a:lumOff val="4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Nature et modes différents</a:t>
          </a:r>
        </a:p>
      </dsp:txBody>
      <dsp:txXfrm>
        <a:off x="3648104" y="16411"/>
        <a:ext cx="4292283" cy="445508"/>
      </dsp:txXfrm>
    </dsp:sp>
    <dsp:sp modelId="{AEB96E1C-7969-4605-AF6D-8BDB90C1C4B0}">
      <dsp:nvSpPr>
        <dsp:cNvPr id="0" name=""/>
        <dsp:cNvSpPr/>
      </dsp:nvSpPr>
      <dsp:spPr>
        <a:xfrm>
          <a:off x="3255661" y="773444"/>
          <a:ext cx="378582" cy="19865"/>
        </a:xfrm>
        <a:custGeom>
          <a:avLst/>
          <a:gdLst/>
          <a:ahLst/>
          <a:cxnLst/>
          <a:rect l="0" t="0" r="0" b="0"/>
          <a:pathLst>
            <a:path>
              <a:moveTo>
                <a:pt x="0" y="9932"/>
              </a:moveTo>
              <a:lnTo>
                <a:pt x="378582" y="993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3435488" y="773912"/>
        <a:ext cx="18929" cy="18929"/>
      </dsp:txXfrm>
    </dsp:sp>
    <dsp:sp modelId="{C3908A69-051B-4635-B16E-8B9A4B7B8AD5}">
      <dsp:nvSpPr>
        <dsp:cNvPr id="0" name=""/>
        <dsp:cNvSpPr/>
      </dsp:nvSpPr>
      <dsp:spPr>
        <a:xfrm>
          <a:off x="3634244" y="546763"/>
          <a:ext cx="4320003" cy="473228"/>
        </a:xfrm>
        <a:prstGeom prst="roundRect">
          <a:avLst>
            <a:gd name="adj" fmla="val 10000"/>
          </a:avLst>
        </a:prstGeom>
        <a:solidFill>
          <a:srgbClr val="0F9ED5">
            <a:lumMod val="60000"/>
            <a:lumOff val="4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Narrow" panose="020B0606020202030204" pitchFamily="34" charset="0"/>
            </a:rPr>
            <a:t>Activité physique </a:t>
          </a:r>
          <a:r>
            <a:rPr lang="fr-FR" sz="1800" kern="1200" dirty="0">
              <a:solidFill>
                <a:prstClr val="white"/>
              </a:solidFill>
              <a:latin typeface="Arial Narrow" panose="020B0606020202030204" pitchFamily="34" charset="0"/>
              <a:ea typeface="+mn-ea"/>
              <a:cs typeface="+mn-cs"/>
            </a:rPr>
            <a:t>d’intensité</a:t>
          </a:r>
          <a:r>
            <a:rPr lang="fr-FR" sz="1800" kern="1200" dirty="0">
              <a:latin typeface="Arial Narrow" panose="020B0606020202030204" pitchFamily="34" charset="0"/>
            </a:rPr>
            <a:t> modérée ou élevée</a:t>
          </a:r>
        </a:p>
      </dsp:txBody>
      <dsp:txXfrm>
        <a:off x="3648104" y="560623"/>
        <a:ext cx="4292283" cy="445508"/>
      </dsp:txXfrm>
    </dsp:sp>
    <dsp:sp modelId="{BD89A05D-A142-422A-8B6F-224835BB7E3D}">
      <dsp:nvSpPr>
        <dsp:cNvPr id="0" name=""/>
        <dsp:cNvSpPr/>
      </dsp:nvSpPr>
      <dsp:spPr>
        <a:xfrm rot="3310531">
          <a:off x="3113482" y="1045550"/>
          <a:ext cx="662941" cy="19865"/>
        </a:xfrm>
        <a:custGeom>
          <a:avLst/>
          <a:gdLst/>
          <a:ahLst/>
          <a:cxnLst/>
          <a:rect l="0" t="0" r="0" b="0"/>
          <a:pathLst>
            <a:path>
              <a:moveTo>
                <a:pt x="0" y="9932"/>
              </a:moveTo>
              <a:lnTo>
                <a:pt x="662941" y="993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28379" y="1038910"/>
        <a:ext cx="33147" cy="33147"/>
      </dsp:txXfrm>
    </dsp:sp>
    <dsp:sp modelId="{8BD5C321-87DE-4AEA-A8D8-989F2A5B785D}">
      <dsp:nvSpPr>
        <dsp:cNvPr id="0" name=""/>
        <dsp:cNvSpPr/>
      </dsp:nvSpPr>
      <dsp:spPr>
        <a:xfrm>
          <a:off x="3634244" y="1090975"/>
          <a:ext cx="4320003" cy="473228"/>
        </a:xfrm>
        <a:prstGeom prst="roundRect">
          <a:avLst>
            <a:gd name="adj" fmla="val 10000"/>
          </a:avLst>
        </a:prstGeom>
        <a:solidFill>
          <a:srgbClr val="0F9ED5">
            <a:lumMod val="60000"/>
            <a:lumOff val="40000"/>
          </a:srgbClr>
        </a:solidFill>
        <a:ln w="1905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Espace aménagé ou pas</a:t>
          </a:r>
        </a:p>
      </dsp:txBody>
      <dsp:txXfrm>
        <a:off x="3648104" y="1104835"/>
        <a:ext cx="4292283" cy="445508"/>
      </dsp:txXfrm>
    </dsp:sp>
    <dsp:sp modelId="{E65C3BA6-3F4C-454E-9473-45EF428CE96B}">
      <dsp:nvSpPr>
        <dsp:cNvPr id="0" name=""/>
        <dsp:cNvSpPr/>
      </dsp:nvSpPr>
      <dsp:spPr>
        <a:xfrm rot="4249260">
          <a:off x="1230179" y="2406081"/>
          <a:ext cx="1152385" cy="19865"/>
        </a:xfrm>
        <a:custGeom>
          <a:avLst/>
          <a:gdLst/>
          <a:ahLst/>
          <a:cxnLst/>
          <a:rect l="0" t="0" r="0" b="0"/>
          <a:pathLst>
            <a:path>
              <a:moveTo>
                <a:pt x="0" y="9932"/>
              </a:moveTo>
              <a:lnTo>
                <a:pt x="1152385" y="993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1777562" y="2387204"/>
        <a:ext cx="57619" cy="57619"/>
      </dsp:txXfrm>
    </dsp:sp>
    <dsp:sp modelId="{7258ED64-EAC4-47BF-A97C-5EFBB24A7160}">
      <dsp:nvSpPr>
        <dsp:cNvPr id="0" name=""/>
        <dsp:cNvSpPr/>
      </dsp:nvSpPr>
      <dsp:spPr>
        <a:xfrm>
          <a:off x="1995663" y="2600225"/>
          <a:ext cx="1259998" cy="720002"/>
        </a:xfrm>
        <a:prstGeom prst="roundRect">
          <a:avLst>
            <a:gd name="adj" fmla="val 10000"/>
          </a:avLst>
        </a:prstGeom>
        <a:solidFill>
          <a:srgbClr val="C0000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b="1" kern="1200" dirty="0">
              <a:latin typeface="Arial Narrow" panose="020B0606020202030204" pitchFamily="34" charset="0"/>
            </a:rPr>
            <a:t>Zones de transition</a:t>
          </a:r>
        </a:p>
      </dsp:txBody>
      <dsp:txXfrm>
        <a:off x="2016751" y="2621313"/>
        <a:ext cx="1217822" cy="677826"/>
      </dsp:txXfrm>
    </dsp:sp>
    <dsp:sp modelId="{5D6C05D4-987D-4092-968C-955E40C7AC14}">
      <dsp:nvSpPr>
        <dsp:cNvPr id="0" name=""/>
        <dsp:cNvSpPr/>
      </dsp:nvSpPr>
      <dsp:spPr>
        <a:xfrm rot="17350740">
          <a:off x="2868760" y="2406081"/>
          <a:ext cx="1152385" cy="19865"/>
        </a:xfrm>
        <a:custGeom>
          <a:avLst/>
          <a:gdLst/>
          <a:ahLst/>
          <a:cxnLst/>
          <a:rect l="0" t="0" r="0" b="0"/>
          <a:pathLst>
            <a:path>
              <a:moveTo>
                <a:pt x="0" y="9932"/>
              </a:moveTo>
              <a:lnTo>
                <a:pt x="1152385" y="993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16143" y="2387204"/>
        <a:ext cx="57619" cy="57619"/>
      </dsp:txXfrm>
    </dsp:sp>
    <dsp:sp modelId="{5E1F5D54-5220-4C19-AF56-AAA06F28094C}">
      <dsp:nvSpPr>
        <dsp:cNvPr id="0" name=""/>
        <dsp:cNvSpPr/>
      </dsp:nvSpPr>
      <dsp:spPr>
        <a:xfrm>
          <a:off x="3634244" y="1635187"/>
          <a:ext cx="4320003" cy="473228"/>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Pose / dépose de matériel</a:t>
          </a:r>
        </a:p>
      </dsp:txBody>
      <dsp:txXfrm>
        <a:off x="3648104" y="1649047"/>
        <a:ext cx="4292283" cy="445508"/>
      </dsp:txXfrm>
    </dsp:sp>
    <dsp:sp modelId="{DE9C5EC9-7A17-4EC4-9638-90931469EFF2}">
      <dsp:nvSpPr>
        <dsp:cNvPr id="0" name=""/>
        <dsp:cNvSpPr/>
      </dsp:nvSpPr>
      <dsp:spPr>
        <a:xfrm rot="18289469">
          <a:off x="3113482" y="2678187"/>
          <a:ext cx="662941" cy="19865"/>
        </a:xfrm>
        <a:custGeom>
          <a:avLst/>
          <a:gdLst/>
          <a:ahLst/>
          <a:cxnLst/>
          <a:rect l="0" t="0" r="0" b="0"/>
          <a:pathLst>
            <a:path>
              <a:moveTo>
                <a:pt x="0" y="9932"/>
              </a:moveTo>
              <a:lnTo>
                <a:pt x="662941" y="993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28379" y="2671546"/>
        <a:ext cx="33147" cy="33147"/>
      </dsp:txXfrm>
    </dsp:sp>
    <dsp:sp modelId="{B01824C3-B880-4E35-BAE3-B1E661DDA69A}">
      <dsp:nvSpPr>
        <dsp:cNvPr id="0" name=""/>
        <dsp:cNvSpPr/>
      </dsp:nvSpPr>
      <dsp:spPr>
        <a:xfrm>
          <a:off x="3634244" y="2179400"/>
          <a:ext cx="4320003" cy="473228"/>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Echange de matériel au cours d’un déplacement</a:t>
          </a:r>
        </a:p>
      </dsp:txBody>
      <dsp:txXfrm>
        <a:off x="3648104" y="2193260"/>
        <a:ext cx="4292283" cy="445508"/>
      </dsp:txXfrm>
    </dsp:sp>
    <dsp:sp modelId="{7379042B-6C28-44AC-9158-10D515DE856C}">
      <dsp:nvSpPr>
        <dsp:cNvPr id="0" name=""/>
        <dsp:cNvSpPr/>
      </dsp:nvSpPr>
      <dsp:spPr>
        <a:xfrm>
          <a:off x="3255661" y="2950293"/>
          <a:ext cx="378582" cy="19865"/>
        </a:xfrm>
        <a:custGeom>
          <a:avLst/>
          <a:gdLst/>
          <a:ahLst/>
          <a:cxnLst/>
          <a:rect l="0" t="0" r="0" b="0"/>
          <a:pathLst>
            <a:path>
              <a:moveTo>
                <a:pt x="0" y="9932"/>
              </a:moveTo>
              <a:lnTo>
                <a:pt x="378582" y="993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35488" y="2950761"/>
        <a:ext cx="18929" cy="18929"/>
      </dsp:txXfrm>
    </dsp:sp>
    <dsp:sp modelId="{C992A03F-1BDD-4D9C-93F5-D1FC4BA2E3AB}">
      <dsp:nvSpPr>
        <dsp:cNvPr id="0" name=""/>
        <dsp:cNvSpPr/>
      </dsp:nvSpPr>
      <dsp:spPr>
        <a:xfrm>
          <a:off x="3634244" y="2723612"/>
          <a:ext cx="4320003" cy="473228"/>
        </a:xfrm>
        <a:prstGeom prst="roundRect">
          <a:avLst>
            <a:gd name="adj" fmla="val 10000"/>
          </a:avLst>
        </a:prstGeom>
        <a:solidFill>
          <a:srgbClr val="FF0000"/>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Attente du (des) coéquipier(s)</a:t>
          </a:r>
        </a:p>
      </dsp:txBody>
      <dsp:txXfrm>
        <a:off x="3648104" y="2737472"/>
        <a:ext cx="4292283" cy="445508"/>
      </dsp:txXfrm>
    </dsp:sp>
    <dsp:sp modelId="{4CD86124-6C14-4B63-B719-EFCE73DEB6FD}">
      <dsp:nvSpPr>
        <dsp:cNvPr id="0" name=""/>
        <dsp:cNvSpPr/>
      </dsp:nvSpPr>
      <dsp:spPr>
        <a:xfrm rot="3310531">
          <a:off x="3113482" y="3222399"/>
          <a:ext cx="662941" cy="19865"/>
        </a:xfrm>
        <a:custGeom>
          <a:avLst/>
          <a:gdLst/>
          <a:ahLst/>
          <a:cxnLst/>
          <a:rect l="0" t="0" r="0" b="0"/>
          <a:pathLst>
            <a:path>
              <a:moveTo>
                <a:pt x="0" y="9932"/>
              </a:moveTo>
              <a:lnTo>
                <a:pt x="662941" y="993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3428379" y="3215758"/>
        <a:ext cx="33147" cy="33147"/>
      </dsp:txXfrm>
    </dsp:sp>
    <dsp:sp modelId="{7BB3B424-7726-4C90-94D7-B4A0707A5810}">
      <dsp:nvSpPr>
        <dsp:cNvPr id="0" name=""/>
        <dsp:cNvSpPr/>
      </dsp:nvSpPr>
      <dsp:spPr>
        <a:xfrm>
          <a:off x="3634244" y="3267824"/>
          <a:ext cx="4320003" cy="473228"/>
        </a:xfrm>
        <a:prstGeom prst="roundRect">
          <a:avLst>
            <a:gd name="adj" fmla="val 10000"/>
          </a:avLst>
        </a:prstGeom>
        <a:solidFill>
          <a:srgbClr val="FF000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Activité physique de faible intensité</a:t>
          </a:r>
        </a:p>
      </dsp:txBody>
      <dsp:txXfrm>
        <a:off x="3648104" y="3281684"/>
        <a:ext cx="4292283" cy="445508"/>
      </dsp:txXfrm>
    </dsp:sp>
    <dsp:sp modelId="{8D54E9A5-F812-4682-8C46-FEF1A7A8DF88}">
      <dsp:nvSpPr>
        <dsp:cNvPr id="0" name=""/>
        <dsp:cNvSpPr/>
      </dsp:nvSpPr>
      <dsp:spPr>
        <a:xfrm rot="4249260">
          <a:off x="2868760" y="3494505"/>
          <a:ext cx="1152385" cy="19865"/>
        </a:xfrm>
        <a:custGeom>
          <a:avLst/>
          <a:gdLst/>
          <a:ahLst/>
          <a:cxnLst/>
          <a:rect l="0" t="0" r="0" b="0"/>
          <a:pathLst>
            <a:path>
              <a:moveTo>
                <a:pt x="0" y="9932"/>
              </a:moveTo>
              <a:lnTo>
                <a:pt x="1152385" y="993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16143" y="3475628"/>
        <a:ext cx="57619" cy="57619"/>
      </dsp:txXfrm>
    </dsp:sp>
    <dsp:sp modelId="{B1F63FAC-F555-42BC-9DCC-342294C10E11}">
      <dsp:nvSpPr>
        <dsp:cNvPr id="0" name=""/>
        <dsp:cNvSpPr/>
      </dsp:nvSpPr>
      <dsp:spPr>
        <a:xfrm>
          <a:off x="3634244" y="3812036"/>
          <a:ext cx="4320003" cy="473228"/>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Activité intellectuelle</a:t>
          </a:r>
        </a:p>
      </dsp:txBody>
      <dsp:txXfrm>
        <a:off x="3648104" y="3825896"/>
        <a:ext cx="4292283" cy="445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9540C-AB57-4394-8A28-286AC1D00ED6}">
      <dsp:nvSpPr>
        <dsp:cNvPr id="0" name=""/>
        <dsp:cNvSpPr/>
      </dsp:nvSpPr>
      <dsp:spPr>
        <a:xfrm>
          <a:off x="4799" y="1753440"/>
          <a:ext cx="1561870" cy="780935"/>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FR" sz="2100" kern="1200" dirty="0">
              <a:latin typeface="Arial Narrow" panose="020B0606020202030204" pitchFamily="34" charset="0"/>
            </a:rPr>
            <a:t>Installation </a:t>
          </a:r>
        </a:p>
      </dsp:txBody>
      <dsp:txXfrm>
        <a:off x="27672" y="1776313"/>
        <a:ext cx="1516124" cy="735189"/>
      </dsp:txXfrm>
    </dsp:sp>
    <dsp:sp modelId="{34C88802-26B2-4568-A582-097AD026ADB8}">
      <dsp:nvSpPr>
        <dsp:cNvPr id="0" name=""/>
        <dsp:cNvSpPr/>
      </dsp:nvSpPr>
      <dsp:spPr>
        <a:xfrm rot="18289469">
          <a:off x="1332040" y="1678478"/>
          <a:ext cx="1094006" cy="32783"/>
        </a:xfrm>
        <a:custGeom>
          <a:avLst/>
          <a:gdLst/>
          <a:ahLst/>
          <a:cxnLst/>
          <a:rect l="0" t="0" r="0" b="0"/>
          <a:pathLst>
            <a:path>
              <a:moveTo>
                <a:pt x="0" y="16391"/>
              </a:moveTo>
              <a:lnTo>
                <a:pt x="1094006" y="1639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1851693" y="1667520"/>
        <a:ext cx="54700" cy="54700"/>
      </dsp:txXfrm>
    </dsp:sp>
    <dsp:sp modelId="{F9183D29-9E61-4C12-9532-33A5EBD562D8}">
      <dsp:nvSpPr>
        <dsp:cNvPr id="0" name=""/>
        <dsp:cNvSpPr/>
      </dsp:nvSpPr>
      <dsp:spPr>
        <a:xfrm>
          <a:off x="2191417" y="855364"/>
          <a:ext cx="1561870" cy="780935"/>
        </a:xfrm>
        <a:prstGeom prst="roundRect">
          <a:avLst>
            <a:gd name="adj" fmla="val 10000"/>
          </a:avLst>
        </a:prstGeom>
        <a:solidFill>
          <a:schemeClr val="accent4">
            <a:lumMod val="7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FR" sz="2100" b="1" kern="1200" dirty="0">
              <a:latin typeface="Arial Narrow" panose="020B0606020202030204" pitchFamily="34" charset="0"/>
            </a:rPr>
            <a:t>Déplacements </a:t>
          </a:r>
        </a:p>
      </dsp:txBody>
      <dsp:txXfrm>
        <a:off x="2214290" y="878237"/>
        <a:ext cx="1516124" cy="735189"/>
      </dsp:txXfrm>
    </dsp:sp>
    <dsp:sp modelId="{B30BD94E-6D68-4FCE-BBEE-EC5030A55035}">
      <dsp:nvSpPr>
        <dsp:cNvPr id="0" name=""/>
        <dsp:cNvSpPr/>
      </dsp:nvSpPr>
      <dsp:spPr>
        <a:xfrm rot="19457599">
          <a:off x="3680972" y="1004921"/>
          <a:ext cx="769379" cy="32783"/>
        </a:xfrm>
        <a:custGeom>
          <a:avLst/>
          <a:gdLst/>
          <a:ahLst/>
          <a:cxnLst/>
          <a:rect l="0" t="0" r="0" b="0"/>
          <a:pathLst>
            <a:path>
              <a:moveTo>
                <a:pt x="0" y="16391"/>
              </a:moveTo>
              <a:lnTo>
                <a:pt x="769379" y="1639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4046428" y="1002079"/>
        <a:ext cx="38468" cy="38468"/>
      </dsp:txXfrm>
    </dsp:sp>
    <dsp:sp modelId="{D91AA83E-D443-4272-A395-EACB1504E09F}">
      <dsp:nvSpPr>
        <dsp:cNvPr id="0" name=""/>
        <dsp:cNvSpPr/>
      </dsp:nvSpPr>
      <dsp:spPr>
        <a:xfrm>
          <a:off x="4378036" y="406327"/>
          <a:ext cx="1561870" cy="780935"/>
        </a:xfrm>
        <a:prstGeom prst="roundRect">
          <a:avLst>
            <a:gd name="adj" fmla="val 10000"/>
          </a:avLst>
        </a:prstGeom>
        <a:solidFill>
          <a:schemeClr val="accent4">
            <a:lumMod val="60000"/>
            <a:lumOff val="4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FR" sz="2500" kern="1200" dirty="0">
              <a:solidFill>
                <a:prstClr val="white"/>
              </a:solidFill>
              <a:latin typeface="Arial Narrow" panose="020B0606020202030204" pitchFamily="34" charset="0"/>
              <a:ea typeface="+mn-ea"/>
              <a:cs typeface="+mn-cs"/>
            </a:rPr>
            <a:t>Parcours</a:t>
          </a:r>
        </a:p>
      </dsp:txBody>
      <dsp:txXfrm>
        <a:off x="4400909" y="429200"/>
        <a:ext cx="1516124" cy="735189"/>
      </dsp:txXfrm>
    </dsp:sp>
    <dsp:sp modelId="{6A843438-609A-4B04-952B-AE9E4E3ABD36}">
      <dsp:nvSpPr>
        <dsp:cNvPr id="0" name=""/>
        <dsp:cNvSpPr/>
      </dsp:nvSpPr>
      <dsp:spPr>
        <a:xfrm>
          <a:off x="5939907" y="780403"/>
          <a:ext cx="624748" cy="32783"/>
        </a:xfrm>
        <a:custGeom>
          <a:avLst/>
          <a:gdLst/>
          <a:ahLst/>
          <a:cxnLst/>
          <a:rect l="0" t="0" r="0" b="0"/>
          <a:pathLst>
            <a:path>
              <a:moveTo>
                <a:pt x="0" y="16391"/>
              </a:moveTo>
              <a:lnTo>
                <a:pt x="624748" y="1639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36662" y="781176"/>
        <a:ext cx="31237" cy="31237"/>
      </dsp:txXfrm>
    </dsp:sp>
    <dsp:sp modelId="{47DB5A2A-5F81-4762-8424-D42D8E0F77A7}">
      <dsp:nvSpPr>
        <dsp:cNvPr id="0" name=""/>
        <dsp:cNvSpPr/>
      </dsp:nvSpPr>
      <dsp:spPr>
        <a:xfrm>
          <a:off x="6564655" y="406327"/>
          <a:ext cx="1561870" cy="780935"/>
        </a:xfrm>
        <a:prstGeom prst="roundRect">
          <a:avLst>
            <a:gd name="adj" fmla="val 10000"/>
          </a:avLst>
        </a:prstGeom>
        <a:no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sp:txBody>
      <dsp:txXfrm>
        <a:off x="6587528" y="429200"/>
        <a:ext cx="1516124" cy="735189"/>
      </dsp:txXfrm>
    </dsp:sp>
    <dsp:sp modelId="{F0A97205-44C6-4D0C-90E3-1BA615824407}">
      <dsp:nvSpPr>
        <dsp:cNvPr id="0" name=""/>
        <dsp:cNvSpPr/>
      </dsp:nvSpPr>
      <dsp:spPr>
        <a:xfrm rot="2142401">
          <a:off x="3680972" y="1453959"/>
          <a:ext cx="769379" cy="32783"/>
        </a:xfrm>
        <a:custGeom>
          <a:avLst/>
          <a:gdLst/>
          <a:ahLst/>
          <a:cxnLst/>
          <a:rect l="0" t="0" r="0" b="0"/>
          <a:pathLst>
            <a:path>
              <a:moveTo>
                <a:pt x="0" y="16391"/>
              </a:moveTo>
              <a:lnTo>
                <a:pt x="769379" y="1639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4046428" y="1451116"/>
        <a:ext cx="38468" cy="38468"/>
      </dsp:txXfrm>
    </dsp:sp>
    <dsp:sp modelId="{D04353F9-53CC-4698-B2C1-258FCF1E43D1}">
      <dsp:nvSpPr>
        <dsp:cNvPr id="0" name=""/>
        <dsp:cNvSpPr/>
      </dsp:nvSpPr>
      <dsp:spPr>
        <a:xfrm>
          <a:off x="4378036" y="1304402"/>
          <a:ext cx="1561870" cy="780935"/>
        </a:xfrm>
        <a:prstGeom prst="roundRect">
          <a:avLst>
            <a:gd name="adj" fmla="val 10000"/>
          </a:avLst>
        </a:prstGeom>
        <a:solidFill>
          <a:srgbClr val="0F9ED5">
            <a:lumMod val="60000"/>
            <a:lumOff val="4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1111250">
            <a:lnSpc>
              <a:spcPct val="90000"/>
            </a:lnSpc>
            <a:spcBef>
              <a:spcPct val="0"/>
            </a:spcBef>
            <a:spcAft>
              <a:spcPct val="35000"/>
            </a:spcAft>
            <a:buNone/>
          </a:pPr>
          <a:r>
            <a:rPr lang="fr-FR" sz="2500" kern="1200" dirty="0">
              <a:solidFill>
                <a:prstClr val="white"/>
              </a:solidFill>
              <a:latin typeface="Arial Narrow" panose="020B0606020202030204" pitchFamily="34" charset="0"/>
              <a:ea typeface="+mn-ea"/>
              <a:cs typeface="+mn-cs"/>
            </a:rPr>
            <a:t>Pénalité</a:t>
          </a:r>
        </a:p>
      </dsp:txBody>
      <dsp:txXfrm>
        <a:off x="4400909" y="1327275"/>
        <a:ext cx="1516124" cy="735189"/>
      </dsp:txXfrm>
    </dsp:sp>
    <dsp:sp modelId="{7629AD2B-9EF6-4749-903D-B8FC819351CA}">
      <dsp:nvSpPr>
        <dsp:cNvPr id="0" name=""/>
        <dsp:cNvSpPr/>
      </dsp:nvSpPr>
      <dsp:spPr>
        <a:xfrm>
          <a:off x="5939907" y="1678478"/>
          <a:ext cx="624748" cy="32783"/>
        </a:xfrm>
        <a:custGeom>
          <a:avLst/>
          <a:gdLst/>
          <a:ahLst/>
          <a:cxnLst/>
          <a:rect l="0" t="0" r="0" b="0"/>
          <a:pathLst>
            <a:path>
              <a:moveTo>
                <a:pt x="0" y="16391"/>
              </a:moveTo>
              <a:lnTo>
                <a:pt x="624748" y="1639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36662" y="1679251"/>
        <a:ext cx="31237" cy="31237"/>
      </dsp:txXfrm>
    </dsp:sp>
    <dsp:sp modelId="{CC38BE62-7390-4AF9-85D5-0DFB3159F7C7}">
      <dsp:nvSpPr>
        <dsp:cNvPr id="0" name=""/>
        <dsp:cNvSpPr/>
      </dsp:nvSpPr>
      <dsp:spPr>
        <a:xfrm>
          <a:off x="6564655" y="1304402"/>
          <a:ext cx="1561870" cy="780935"/>
        </a:xfrm>
        <a:prstGeom prst="roundRect">
          <a:avLst>
            <a:gd name="adj" fmla="val 10000"/>
          </a:avLst>
        </a:prstGeom>
        <a:no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sp:txBody>
      <dsp:txXfrm>
        <a:off x="6587528" y="1327275"/>
        <a:ext cx="1516124" cy="735189"/>
      </dsp:txXfrm>
    </dsp:sp>
    <dsp:sp modelId="{A4C4E8B6-3A4B-4FA0-B777-854F3F55FECB}">
      <dsp:nvSpPr>
        <dsp:cNvPr id="0" name=""/>
        <dsp:cNvSpPr/>
      </dsp:nvSpPr>
      <dsp:spPr>
        <a:xfrm rot="3310531">
          <a:off x="1332040" y="2576554"/>
          <a:ext cx="1094006" cy="32783"/>
        </a:xfrm>
        <a:custGeom>
          <a:avLst/>
          <a:gdLst/>
          <a:ahLst/>
          <a:cxnLst/>
          <a:rect l="0" t="0" r="0" b="0"/>
          <a:pathLst>
            <a:path>
              <a:moveTo>
                <a:pt x="0" y="16391"/>
              </a:moveTo>
              <a:lnTo>
                <a:pt x="1094006" y="1639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1851693" y="2565595"/>
        <a:ext cx="54700" cy="54700"/>
      </dsp:txXfrm>
    </dsp:sp>
    <dsp:sp modelId="{205B6DCC-695C-44E0-9E32-F9B954DCE666}">
      <dsp:nvSpPr>
        <dsp:cNvPr id="0" name=""/>
        <dsp:cNvSpPr/>
      </dsp:nvSpPr>
      <dsp:spPr>
        <a:xfrm>
          <a:off x="2191417" y="2651515"/>
          <a:ext cx="1561870" cy="780935"/>
        </a:xfrm>
        <a:prstGeom prst="roundRect">
          <a:avLst>
            <a:gd name="adj" fmla="val 10000"/>
          </a:avLst>
        </a:prstGeom>
        <a:solidFill>
          <a:srgbClr val="C0000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FR" sz="2100" b="1" kern="1200" dirty="0">
              <a:latin typeface="Arial Narrow" panose="020B0606020202030204" pitchFamily="34" charset="0"/>
            </a:rPr>
            <a:t>Zones de transition</a:t>
          </a:r>
        </a:p>
      </dsp:txBody>
      <dsp:txXfrm>
        <a:off x="2214290" y="2674388"/>
        <a:ext cx="1516124" cy="735189"/>
      </dsp:txXfrm>
    </dsp:sp>
    <dsp:sp modelId="{61186D0C-5943-46D6-82A4-90CF3643C7F0}">
      <dsp:nvSpPr>
        <dsp:cNvPr id="0" name=""/>
        <dsp:cNvSpPr/>
      </dsp:nvSpPr>
      <dsp:spPr>
        <a:xfrm rot="19457599">
          <a:off x="3680972" y="2801073"/>
          <a:ext cx="769379" cy="32783"/>
        </a:xfrm>
        <a:custGeom>
          <a:avLst/>
          <a:gdLst/>
          <a:ahLst/>
          <a:cxnLst/>
          <a:rect l="0" t="0" r="0" b="0"/>
          <a:pathLst>
            <a:path>
              <a:moveTo>
                <a:pt x="0" y="16391"/>
              </a:moveTo>
              <a:lnTo>
                <a:pt x="769379" y="1639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046428" y="2798230"/>
        <a:ext cx="38468" cy="38468"/>
      </dsp:txXfrm>
    </dsp:sp>
    <dsp:sp modelId="{81D4D2A4-8D3C-45F3-8CF6-3E85AFD4F469}">
      <dsp:nvSpPr>
        <dsp:cNvPr id="0" name=""/>
        <dsp:cNvSpPr/>
      </dsp:nvSpPr>
      <dsp:spPr>
        <a:xfrm>
          <a:off x="4378036" y="2202478"/>
          <a:ext cx="1561870" cy="780935"/>
        </a:xfrm>
        <a:prstGeom prst="roundRect">
          <a:avLst>
            <a:gd name="adj" fmla="val 10000"/>
          </a:avLst>
        </a:prstGeom>
        <a:solidFill>
          <a:srgbClr val="EF513B"/>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2500" kern="1200" dirty="0">
              <a:solidFill>
                <a:prstClr val="white"/>
              </a:solidFill>
              <a:latin typeface="Arial Narrow" panose="020B0606020202030204" pitchFamily="34" charset="0"/>
              <a:ea typeface="+mn-ea"/>
              <a:cs typeface="+mn-cs"/>
            </a:rPr>
            <a:t>Limites</a:t>
          </a:r>
        </a:p>
      </dsp:txBody>
      <dsp:txXfrm>
        <a:off x="4400909" y="2225351"/>
        <a:ext cx="1516124" cy="735189"/>
      </dsp:txXfrm>
    </dsp:sp>
    <dsp:sp modelId="{F96A5D7D-AA85-4B8F-9BC1-6E411F45BC6C}">
      <dsp:nvSpPr>
        <dsp:cNvPr id="0" name=""/>
        <dsp:cNvSpPr/>
      </dsp:nvSpPr>
      <dsp:spPr>
        <a:xfrm>
          <a:off x="5939907" y="2576554"/>
          <a:ext cx="624748" cy="32783"/>
        </a:xfrm>
        <a:custGeom>
          <a:avLst/>
          <a:gdLst/>
          <a:ahLst/>
          <a:cxnLst/>
          <a:rect l="0" t="0" r="0" b="0"/>
          <a:pathLst>
            <a:path>
              <a:moveTo>
                <a:pt x="0" y="16391"/>
              </a:moveTo>
              <a:lnTo>
                <a:pt x="624748" y="1639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36662" y="2577327"/>
        <a:ext cx="31237" cy="31237"/>
      </dsp:txXfrm>
    </dsp:sp>
    <dsp:sp modelId="{A27446E7-EDD6-4222-B9B3-51CCE56446A6}">
      <dsp:nvSpPr>
        <dsp:cNvPr id="0" name=""/>
        <dsp:cNvSpPr/>
      </dsp:nvSpPr>
      <dsp:spPr>
        <a:xfrm>
          <a:off x="6564655" y="2202478"/>
          <a:ext cx="1561870" cy="780935"/>
        </a:xfrm>
        <a:prstGeom prst="roundRect">
          <a:avLst>
            <a:gd name="adj" fmla="val 10000"/>
          </a:avLst>
        </a:prstGeom>
        <a:no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sp:txBody>
      <dsp:txXfrm>
        <a:off x="6587528" y="2225351"/>
        <a:ext cx="1516124" cy="735189"/>
      </dsp:txXfrm>
    </dsp:sp>
    <dsp:sp modelId="{AE8F603A-A494-4D46-8146-BD570AF91CF1}">
      <dsp:nvSpPr>
        <dsp:cNvPr id="0" name=""/>
        <dsp:cNvSpPr/>
      </dsp:nvSpPr>
      <dsp:spPr>
        <a:xfrm rot="2142401">
          <a:off x="3680972" y="3250110"/>
          <a:ext cx="769379" cy="32783"/>
        </a:xfrm>
        <a:custGeom>
          <a:avLst/>
          <a:gdLst/>
          <a:ahLst/>
          <a:cxnLst/>
          <a:rect l="0" t="0" r="0" b="0"/>
          <a:pathLst>
            <a:path>
              <a:moveTo>
                <a:pt x="0" y="16391"/>
              </a:moveTo>
              <a:lnTo>
                <a:pt x="769379" y="1639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046428" y="3247267"/>
        <a:ext cx="38468" cy="38468"/>
      </dsp:txXfrm>
    </dsp:sp>
    <dsp:sp modelId="{6FF252FC-4FCF-4C3C-BC80-209CD8E97C15}">
      <dsp:nvSpPr>
        <dsp:cNvPr id="0" name=""/>
        <dsp:cNvSpPr/>
      </dsp:nvSpPr>
      <dsp:spPr>
        <a:xfrm>
          <a:off x="4378036" y="3100553"/>
          <a:ext cx="1561870" cy="780935"/>
        </a:xfrm>
        <a:prstGeom prst="roundRect">
          <a:avLst>
            <a:gd name="adj" fmla="val 10000"/>
          </a:avLst>
        </a:prstGeom>
        <a:solidFill>
          <a:srgbClr val="EF513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FR" sz="2500" kern="1200" dirty="0">
              <a:solidFill>
                <a:prstClr val="white"/>
              </a:solidFill>
              <a:latin typeface="Arial Narrow" panose="020B0606020202030204" pitchFamily="34" charset="0"/>
              <a:ea typeface="+mn-ea"/>
              <a:cs typeface="+mn-cs"/>
            </a:rPr>
            <a:t>Zone         de sécurité</a:t>
          </a:r>
        </a:p>
      </dsp:txBody>
      <dsp:txXfrm>
        <a:off x="4400909" y="3123426"/>
        <a:ext cx="1516124" cy="735189"/>
      </dsp:txXfrm>
    </dsp:sp>
    <dsp:sp modelId="{8E2293F9-70C9-4779-82FF-986315CD4C9C}">
      <dsp:nvSpPr>
        <dsp:cNvPr id="0" name=""/>
        <dsp:cNvSpPr/>
      </dsp:nvSpPr>
      <dsp:spPr>
        <a:xfrm>
          <a:off x="5939907" y="3474629"/>
          <a:ext cx="624748" cy="32783"/>
        </a:xfrm>
        <a:custGeom>
          <a:avLst/>
          <a:gdLst/>
          <a:ahLst/>
          <a:cxnLst/>
          <a:rect l="0" t="0" r="0" b="0"/>
          <a:pathLst>
            <a:path>
              <a:moveTo>
                <a:pt x="0" y="16391"/>
              </a:moveTo>
              <a:lnTo>
                <a:pt x="624748" y="1639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36662" y="3475402"/>
        <a:ext cx="31237" cy="31237"/>
      </dsp:txXfrm>
    </dsp:sp>
    <dsp:sp modelId="{B2B235E5-3D0E-48B8-B847-3C8863084231}">
      <dsp:nvSpPr>
        <dsp:cNvPr id="0" name=""/>
        <dsp:cNvSpPr/>
      </dsp:nvSpPr>
      <dsp:spPr>
        <a:xfrm>
          <a:off x="6564655" y="3100553"/>
          <a:ext cx="1561870" cy="780935"/>
        </a:xfrm>
        <a:prstGeom prst="roundRect">
          <a:avLst>
            <a:gd name="adj" fmla="val 10000"/>
          </a:avLst>
        </a:prstGeom>
        <a:no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fr-FR" sz="2100" kern="1200" dirty="0">
            <a:solidFill>
              <a:prstClr val="white"/>
            </a:solidFill>
            <a:latin typeface="Aptos" panose="02110004020202020204"/>
            <a:ea typeface="+mn-ea"/>
            <a:cs typeface="+mn-cs"/>
          </a:endParaRPr>
        </a:p>
      </dsp:txBody>
      <dsp:txXfrm>
        <a:off x="6587528" y="3123426"/>
        <a:ext cx="1516124" cy="7351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9540C-AB57-4394-8A28-286AC1D00ED6}">
      <dsp:nvSpPr>
        <dsp:cNvPr id="0" name=""/>
        <dsp:cNvSpPr/>
      </dsp:nvSpPr>
      <dsp:spPr>
        <a:xfrm>
          <a:off x="9704" y="1889666"/>
          <a:ext cx="1529076" cy="764538"/>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Arial Narrow" panose="020B0606020202030204" pitchFamily="34" charset="0"/>
            </a:rPr>
            <a:t>Équipes</a:t>
          </a:r>
          <a:r>
            <a:rPr lang="fr-FR" sz="1700" kern="1200" dirty="0">
              <a:latin typeface="Arial Narrow" panose="020B0606020202030204" pitchFamily="34" charset="0"/>
            </a:rPr>
            <a:t>  </a:t>
          </a:r>
        </a:p>
      </dsp:txBody>
      <dsp:txXfrm>
        <a:off x="32097" y="1912059"/>
        <a:ext cx="1484290" cy="719752"/>
      </dsp:txXfrm>
    </dsp:sp>
    <dsp:sp modelId="{34C88802-26B2-4568-A582-097AD026ADB8}">
      <dsp:nvSpPr>
        <dsp:cNvPr id="0" name=""/>
        <dsp:cNvSpPr/>
      </dsp:nvSpPr>
      <dsp:spPr>
        <a:xfrm rot="17945813">
          <a:off x="1215718" y="1708616"/>
          <a:ext cx="1257753" cy="27614"/>
        </a:xfrm>
        <a:custGeom>
          <a:avLst/>
          <a:gdLst/>
          <a:ahLst/>
          <a:cxnLst/>
          <a:rect l="0" t="0" r="0" b="0"/>
          <a:pathLst>
            <a:path>
              <a:moveTo>
                <a:pt x="0" y="13807"/>
              </a:moveTo>
              <a:lnTo>
                <a:pt x="1257753" y="1380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1813151" y="1690979"/>
        <a:ext cx="62887" cy="62887"/>
      </dsp:txXfrm>
    </dsp:sp>
    <dsp:sp modelId="{F9183D29-9E61-4C12-9532-33A5EBD562D8}">
      <dsp:nvSpPr>
        <dsp:cNvPr id="0" name=""/>
        <dsp:cNvSpPr/>
      </dsp:nvSpPr>
      <dsp:spPr>
        <a:xfrm>
          <a:off x="2150410" y="790642"/>
          <a:ext cx="1529076" cy="764538"/>
        </a:xfrm>
        <a:prstGeom prst="roundRect">
          <a:avLst>
            <a:gd name="adj" fmla="val 10000"/>
          </a:avLst>
        </a:prstGeom>
        <a:solidFill>
          <a:schemeClr val="accent4">
            <a:lumMod val="7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b="1" kern="1200" dirty="0">
              <a:latin typeface="Arial Narrow" panose="020B0606020202030204" pitchFamily="34" charset="0"/>
            </a:rPr>
            <a:t>Privilégier le « faire ensemble » </a:t>
          </a:r>
          <a:endParaRPr lang="fr-FR" sz="1600" kern="1200" dirty="0"/>
        </a:p>
      </dsp:txBody>
      <dsp:txXfrm>
        <a:off x="2172803" y="813035"/>
        <a:ext cx="1484290" cy="719752"/>
      </dsp:txXfrm>
    </dsp:sp>
    <dsp:sp modelId="{B30BD94E-6D68-4FCE-BBEE-EC5030A55035}">
      <dsp:nvSpPr>
        <dsp:cNvPr id="0" name=""/>
        <dsp:cNvSpPr/>
      </dsp:nvSpPr>
      <dsp:spPr>
        <a:xfrm>
          <a:off x="3679486" y="1159104"/>
          <a:ext cx="611630" cy="27614"/>
        </a:xfrm>
        <a:custGeom>
          <a:avLst/>
          <a:gdLst/>
          <a:ahLst/>
          <a:cxnLst/>
          <a:rect l="0" t="0" r="0" b="0"/>
          <a:pathLst>
            <a:path>
              <a:moveTo>
                <a:pt x="0" y="13807"/>
              </a:moveTo>
              <a:lnTo>
                <a:pt x="611630" y="138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3970011" y="1157621"/>
        <a:ext cx="30581" cy="30581"/>
      </dsp:txXfrm>
    </dsp:sp>
    <dsp:sp modelId="{D91AA83E-D443-4272-A395-EACB1504E09F}">
      <dsp:nvSpPr>
        <dsp:cNvPr id="0" name=""/>
        <dsp:cNvSpPr/>
      </dsp:nvSpPr>
      <dsp:spPr>
        <a:xfrm>
          <a:off x="4291117" y="790642"/>
          <a:ext cx="1689797" cy="764538"/>
        </a:xfrm>
        <a:prstGeom prst="roundRect">
          <a:avLst>
            <a:gd name="adj" fmla="val 10000"/>
          </a:avLst>
        </a:prstGeom>
        <a:solidFill>
          <a:schemeClr val="accent4">
            <a:lumMod val="60000"/>
            <a:lumOff val="4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dirty="0">
              <a:latin typeface="Arial Narrow" panose="020B0606020202030204" pitchFamily="34" charset="0"/>
            </a:rPr>
            <a:t>Se déplacer à 2 ou plus</a:t>
          </a:r>
          <a:endParaRPr lang="fr-FR" sz="2500" kern="1200" dirty="0">
            <a:solidFill>
              <a:prstClr val="white"/>
            </a:solidFill>
            <a:latin typeface="Arial Narrow" panose="020B0606020202030204" pitchFamily="34" charset="0"/>
            <a:ea typeface="+mn-ea"/>
            <a:cs typeface="+mn-cs"/>
          </a:endParaRPr>
        </a:p>
      </dsp:txBody>
      <dsp:txXfrm>
        <a:off x="4313510" y="813035"/>
        <a:ext cx="1645011" cy="719752"/>
      </dsp:txXfrm>
    </dsp:sp>
    <dsp:sp modelId="{6A843438-609A-4B04-952B-AE9E4E3ABD36}">
      <dsp:nvSpPr>
        <dsp:cNvPr id="0" name=""/>
        <dsp:cNvSpPr/>
      </dsp:nvSpPr>
      <dsp:spPr>
        <a:xfrm>
          <a:off x="5980914" y="1159104"/>
          <a:ext cx="611630" cy="27614"/>
        </a:xfrm>
        <a:custGeom>
          <a:avLst/>
          <a:gdLst/>
          <a:ahLst/>
          <a:cxnLst/>
          <a:rect l="0" t="0" r="0" b="0"/>
          <a:pathLst>
            <a:path>
              <a:moveTo>
                <a:pt x="0" y="13807"/>
              </a:moveTo>
              <a:lnTo>
                <a:pt x="611630" y="138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71438" y="1157621"/>
        <a:ext cx="30581" cy="30581"/>
      </dsp:txXfrm>
    </dsp:sp>
    <dsp:sp modelId="{47DB5A2A-5F81-4762-8424-D42D8E0F77A7}">
      <dsp:nvSpPr>
        <dsp:cNvPr id="0" name=""/>
        <dsp:cNvSpPr/>
      </dsp:nvSpPr>
      <dsp:spPr>
        <a:xfrm>
          <a:off x="6592544" y="790642"/>
          <a:ext cx="1529076" cy="764538"/>
        </a:xfrm>
        <a:prstGeom prst="roundRect">
          <a:avLst>
            <a:gd name="adj" fmla="val 10000"/>
          </a:avLst>
        </a:prstGeom>
        <a:no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sp:txBody>
      <dsp:txXfrm>
        <a:off x="6614937" y="813035"/>
        <a:ext cx="1484290" cy="719752"/>
      </dsp:txXfrm>
    </dsp:sp>
    <dsp:sp modelId="{79D0A2E5-B3DB-4505-BE00-2946D90E5228}">
      <dsp:nvSpPr>
        <dsp:cNvPr id="0" name=""/>
        <dsp:cNvSpPr/>
      </dsp:nvSpPr>
      <dsp:spPr>
        <a:xfrm rot="20413970">
          <a:off x="1519631" y="2148225"/>
          <a:ext cx="649927" cy="27614"/>
        </a:xfrm>
        <a:custGeom>
          <a:avLst/>
          <a:gdLst/>
          <a:ahLst/>
          <a:cxnLst/>
          <a:rect l="0" t="0" r="0" b="0"/>
          <a:pathLst>
            <a:path>
              <a:moveTo>
                <a:pt x="0" y="13807"/>
              </a:moveTo>
              <a:lnTo>
                <a:pt x="649927" y="1380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828347" y="2145784"/>
        <a:ext cx="32496" cy="32496"/>
      </dsp:txXfrm>
    </dsp:sp>
    <dsp:sp modelId="{6190B7F3-58E5-4058-87F1-3D986E36BC31}">
      <dsp:nvSpPr>
        <dsp:cNvPr id="0" name=""/>
        <dsp:cNvSpPr/>
      </dsp:nvSpPr>
      <dsp:spPr>
        <a:xfrm>
          <a:off x="2150410" y="1669861"/>
          <a:ext cx="1529076" cy="7645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b="1" kern="1200" dirty="0">
              <a:latin typeface="Arial Narrow" panose="020B0606020202030204" pitchFamily="34" charset="0"/>
            </a:rPr>
            <a:t> Préférer la réussite collective </a:t>
          </a:r>
        </a:p>
      </dsp:txBody>
      <dsp:txXfrm>
        <a:off x="2172803" y="1692254"/>
        <a:ext cx="1484290" cy="719752"/>
      </dsp:txXfrm>
    </dsp:sp>
    <dsp:sp modelId="{0946F84B-3033-4D43-979B-B1C08625159E}">
      <dsp:nvSpPr>
        <dsp:cNvPr id="0" name=""/>
        <dsp:cNvSpPr/>
      </dsp:nvSpPr>
      <dsp:spPr>
        <a:xfrm>
          <a:off x="3679486" y="2038323"/>
          <a:ext cx="611630" cy="27614"/>
        </a:xfrm>
        <a:custGeom>
          <a:avLst/>
          <a:gdLst/>
          <a:ahLst/>
          <a:cxnLst/>
          <a:rect l="0" t="0" r="0" b="0"/>
          <a:pathLst>
            <a:path>
              <a:moveTo>
                <a:pt x="0" y="13807"/>
              </a:moveTo>
              <a:lnTo>
                <a:pt x="611630" y="138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970011" y="2036839"/>
        <a:ext cx="30581" cy="30581"/>
      </dsp:txXfrm>
    </dsp:sp>
    <dsp:sp modelId="{D0F5634D-C891-4FB1-A3FF-BA566C7C4A70}">
      <dsp:nvSpPr>
        <dsp:cNvPr id="0" name=""/>
        <dsp:cNvSpPr/>
      </dsp:nvSpPr>
      <dsp:spPr>
        <a:xfrm>
          <a:off x="4291117" y="1669861"/>
          <a:ext cx="1689797" cy="764538"/>
        </a:xfrm>
        <a:prstGeom prst="roundRect">
          <a:avLst>
            <a:gd name="adj" fmla="val 10000"/>
          </a:avLst>
        </a:prstGeom>
        <a:solidFill>
          <a:srgbClr val="0F9ED5">
            <a:lumMod val="60000"/>
            <a:lumOff val="4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lang="fr-FR" sz="2400" b="1" kern="1200" dirty="0">
              <a:latin typeface="Arial Narrow" panose="020B0606020202030204" pitchFamily="34" charset="0"/>
            </a:rPr>
            <a:t>Relais…</a:t>
          </a:r>
        </a:p>
      </dsp:txBody>
      <dsp:txXfrm>
        <a:off x="4313510" y="1692254"/>
        <a:ext cx="1645011" cy="719752"/>
      </dsp:txXfrm>
    </dsp:sp>
    <dsp:sp modelId="{0793211A-1BC4-4F43-BB81-E1DBB3058B2D}">
      <dsp:nvSpPr>
        <dsp:cNvPr id="0" name=""/>
        <dsp:cNvSpPr/>
      </dsp:nvSpPr>
      <dsp:spPr>
        <a:xfrm>
          <a:off x="5980914" y="2038323"/>
          <a:ext cx="611630" cy="27614"/>
        </a:xfrm>
        <a:custGeom>
          <a:avLst/>
          <a:gdLst/>
          <a:ahLst/>
          <a:cxnLst/>
          <a:rect l="0" t="0" r="0" b="0"/>
          <a:pathLst>
            <a:path>
              <a:moveTo>
                <a:pt x="0" y="13807"/>
              </a:moveTo>
              <a:lnTo>
                <a:pt x="611630" y="138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71438" y="2036839"/>
        <a:ext cx="30581" cy="30581"/>
      </dsp:txXfrm>
    </dsp:sp>
    <dsp:sp modelId="{A2D81526-5433-4FEF-BE9E-8194D3DE2A99}">
      <dsp:nvSpPr>
        <dsp:cNvPr id="0" name=""/>
        <dsp:cNvSpPr/>
      </dsp:nvSpPr>
      <dsp:spPr>
        <a:xfrm>
          <a:off x="6592544" y="1669861"/>
          <a:ext cx="1529076" cy="764538"/>
        </a:xfrm>
        <a:prstGeom prst="roundRect">
          <a:avLst>
            <a:gd name="adj" fmla="val 10000"/>
          </a:avLst>
        </a:prstGeom>
        <a:no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sp:txBody>
      <dsp:txXfrm>
        <a:off x="6614937" y="1692254"/>
        <a:ext cx="1484290" cy="719752"/>
      </dsp:txXfrm>
    </dsp:sp>
    <dsp:sp modelId="{A4C4E8B6-3A4B-4FA0-B777-854F3F55FECB}">
      <dsp:nvSpPr>
        <dsp:cNvPr id="0" name=""/>
        <dsp:cNvSpPr/>
      </dsp:nvSpPr>
      <dsp:spPr>
        <a:xfrm rot="3654187">
          <a:off x="1215718" y="2807639"/>
          <a:ext cx="1257753" cy="27614"/>
        </a:xfrm>
        <a:custGeom>
          <a:avLst/>
          <a:gdLst/>
          <a:ahLst/>
          <a:cxnLst/>
          <a:rect l="0" t="0" r="0" b="0"/>
          <a:pathLst>
            <a:path>
              <a:moveTo>
                <a:pt x="0" y="13807"/>
              </a:moveTo>
              <a:lnTo>
                <a:pt x="1257753" y="1380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1813151" y="2790003"/>
        <a:ext cx="62887" cy="62887"/>
      </dsp:txXfrm>
    </dsp:sp>
    <dsp:sp modelId="{205B6DCC-695C-44E0-9E32-F9B954DCE666}">
      <dsp:nvSpPr>
        <dsp:cNvPr id="0" name=""/>
        <dsp:cNvSpPr/>
      </dsp:nvSpPr>
      <dsp:spPr>
        <a:xfrm>
          <a:off x="2150410" y="2988689"/>
          <a:ext cx="1529076" cy="764538"/>
        </a:xfrm>
        <a:prstGeom prst="roundRect">
          <a:avLst>
            <a:gd name="adj" fmla="val 10000"/>
          </a:avLst>
        </a:prstGeom>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b="1" kern="1200" dirty="0">
              <a:solidFill>
                <a:prstClr val="white"/>
              </a:solidFill>
              <a:latin typeface="Arial Narrow" panose="020B0606020202030204" pitchFamily="34" charset="0"/>
              <a:ea typeface="+mn-ea"/>
              <a:cs typeface="+mn-cs"/>
            </a:rPr>
            <a:t>Alterner les rôles </a:t>
          </a:r>
        </a:p>
      </dsp:txBody>
      <dsp:txXfrm>
        <a:off x="2172803" y="3011082"/>
        <a:ext cx="1484290" cy="719752"/>
      </dsp:txXfrm>
    </dsp:sp>
    <dsp:sp modelId="{61186D0C-5943-46D6-82A4-90CF3643C7F0}">
      <dsp:nvSpPr>
        <dsp:cNvPr id="0" name=""/>
        <dsp:cNvSpPr/>
      </dsp:nvSpPr>
      <dsp:spPr>
        <a:xfrm rot="19457599">
          <a:off x="3608689" y="3137346"/>
          <a:ext cx="753225" cy="27614"/>
        </a:xfrm>
        <a:custGeom>
          <a:avLst/>
          <a:gdLst/>
          <a:ahLst/>
          <a:cxnLst/>
          <a:rect l="0" t="0" r="0" b="0"/>
          <a:pathLst>
            <a:path>
              <a:moveTo>
                <a:pt x="0" y="13807"/>
              </a:moveTo>
              <a:lnTo>
                <a:pt x="753225" y="138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966471" y="3132323"/>
        <a:ext cx="37661" cy="37661"/>
      </dsp:txXfrm>
    </dsp:sp>
    <dsp:sp modelId="{81D4D2A4-8D3C-45F3-8CF6-3E85AFD4F469}">
      <dsp:nvSpPr>
        <dsp:cNvPr id="0" name=""/>
        <dsp:cNvSpPr/>
      </dsp:nvSpPr>
      <dsp:spPr>
        <a:xfrm>
          <a:off x="4291117" y="2549080"/>
          <a:ext cx="1689797" cy="764538"/>
        </a:xfrm>
        <a:prstGeom prst="roundRect">
          <a:avLst>
            <a:gd name="adj" fmla="val 10000"/>
          </a:avLst>
        </a:prstGeom>
        <a:solidFill>
          <a:srgbClr val="EF513B"/>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2400" b="1" dirty="0">
              <a:latin typeface="Arial Narrow" panose="020B0606020202030204" pitchFamily="34" charset="0"/>
            </a:rPr>
            <a:t>sportif</a:t>
          </a:r>
          <a:endParaRPr lang="fr-FR" sz="2500" kern="1200" dirty="0">
            <a:solidFill>
              <a:prstClr val="white"/>
            </a:solidFill>
            <a:latin typeface="Arial Narrow" panose="020B0606020202030204" pitchFamily="34" charset="0"/>
            <a:ea typeface="+mn-ea"/>
            <a:cs typeface="+mn-cs"/>
          </a:endParaRPr>
        </a:p>
      </dsp:txBody>
      <dsp:txXfrm>
        <a:off x="4313510" y="2571473"/>
        <a:ext cx="1645011" cy="719752"/>
      </dsp:txXfrm>
    </dsp:sp>
    <dsp:sp modelId="{F96A5D7D-AA85-4B8F-9BC1-6E411F45BC6C}">
      <dsp:nvSpPr>
        <dsp:cNvPr id="0" name=""/>
        <dsp:cNvSpPr/>
      </dsp:nvSpPr>
      <dsp:spPr>
        <a:xfrm>
          <a:off x="5980914" y="2917542"/>
          <a:ext cx="611630" cy="27614"/>
        </a:xfrm>
        <a:custGeom>
          <a:avLst/>
          <a:gdLst/>
          <a:ahLst/>
          <a:cxnLst/>
          <a:rect l="0" t="0" r="0" b="0"/>
          <a:pathLst>
            <a:path>
              <a:moveTo>
                <a:pt x="0" y="13807"/>
              </a:moveTo>
              <a:lnTo>
                <a:pt x="611630" y="138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71438" y="2916058"/>
        <a:ext cx="30581" cy="30581"/>
      </dsp:txXfrm>
    </dsp:sp>
    <dsp:sp modelId="{A27446E7-EDD6-4222-B9B3-51CCE56446A6}">
      <dsp:nvSpPr>
        <dsp:cNvPr id="0" name=""/>
        <dsp:cNvSpPr/>
      </dsp:nvSpPr>
      <dsp:spPr>
        <a:xfrm>
          <a:off x="6592544" y="2549080"/>
          <a:ext cx="1529076" cy="764538"/>
        </a:xfrm>
        <a:prstGeom prst="roundRect">
          <a:avLst>
            <a:gd name="adj" fmla="val 10000"/>
          </a:avLst>
        </a:prstGeom>
        <a:no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sp:txBody>
      <dsp:txXfrm>
        <a:off x="6614937" y="2571473"/>
        <a:ext cx="1484290" cy="719752"/>
      </dsp:txXfrm>
    </dsp:sp>
    <dsp:sp modelId="{AE8F603A-A494-4D46-8146-BD570AF91CF1}">
      <dsp:nvSpPr>
        <dsp:cNvPr id="0" name=""/>
        <dsp:cNvSpPr/>
      </dsp:nvSpPr>
      <dsp:spPr>
        <a:xfrm rot="2142401">
          <a:off x="3608689" y="3576956"/>
          <a:ext cx="753225" cy="27614"/>
        </a:xfrm>
        <a:custGeom>
          <a:avLst/>
          <a:gdLst/>
          <a:ahLst/>
          <a:cxnLst/>
          <a:rect l="0" t="0" r="0" b="0"/>
          <a:pathLst>
            <a:path>
              <a:moveTo>
                <a:pt x="0" y="13807"/>
              </a:moveTo>
              <a:lnTo>
                <a:pt x="753225" y="138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966471" y="3571932"/>
        <a:ext cx="37661" cy="37661"/>
      </dsp:txXfrm>
    </dsp:sp>
    <dsp:sp modelId="{6FF252FC-4FCF-4C3C-BC80-209CD8E97C15}">
      <dsp:nvSpPr>
        <dsp:cNvPr id="0" name=""/>
        <dsp:cNvSpPr/>
      </dsp:nvSpPr>
      <dsp:spPr>
        <a:xfrm>
          <a:off x="4291117" y="3428299"/>
          <a:ext cx="1689797" cy="764538"/>
        </a:xfrm>
        <a:prstGeom prst="roundRect">
          <a:avLst>
            <a:gd name="adj" fmla="val 10000"/>
          </a:avLst>
        </a:prstGeom>
        <a:solidFill>
          <a:srgbClr val="EF513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dirty="0">
              <a:latin typeface="Arial Narrow" panose="020B0606020202030204" pitchFamily="34" charset="0"/>
            </a:rPr>
            <a:t>Organisateur</a:t>
          </a:r>
          <a:endParaRPr lang="fr-FR" sz="2500" kern="1200" dirty="0">
            <a:solidFill>
              <a:prstClr val="white"/>
            </a:solidFill>
            <a:latin typeface="Arial Narrow" panose="020B0606020202030204" pitchFamily="34" charset="0"/>
            <a:ea typeface="+mn-ea"/>
            <a:cs typeface="+mn-cs"/>
          </a:endParaRPr>
        </a:p>
      </dsp:txBody>
      <dsp:txXfrm>
        <a:off x="4313510" y="3450692"/>
        <a:ext cx="1645011" cy="719752"/>
      </dsp:txXfrm>
    </dsp:sp>
    <dsp:sp modelId="{8E2293F9-70C9-4779-82FF-986315CD4C9C}">
      <dsp:nvSpPr>
        <dsp:cNvPr id="0" name=""/>
        <dsp:cNvSpPr/>
      </dsp:nvSpPr>
      <dsp:spPr>
        <a:xfrm>
          <a:off x="5980914" y="3796760"/>
          <a:ext cx="611630" cy="27614"/>
        </a:xfrm>
        <a:custGeom>
          <a:avLst/>
          <a:gdLst/>
          <a:ahLst/>
          <a:cxnLst/>
          <a:rect l="0" t="0" r="0" b="0"/>
          <a:pathLst>
            <a:path>
              <a:moveTo>
                <a:pt x="0" y="13807"/>
              </a:moveTo>
              <a:lnTo>
                <a:pt x="611630" y="138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71438" y="3795277"/>
        <a:ext cx="30581" cy="30581"/>
      </dsp:txXfrm>
    </dsp:sp>
    <dsp:sp modelId="{B2B235E5-3D0E-48B8-B847-3C8863084231}">
      <dsp:nvSpPr>
        <dsp:cNvPr id="0" name=""/>
        <dsp:cNvSpPr/>
      </dsp:nvSpPr>
      <dsp:spPr>
        <a:xfrm>
          <a:off x="6592544" y="3428299"/>
          <a:ext cx="1529076" cy="764538"/>
        </a:xfrm>
        <a:prstGeom prst="roundRect">
          <a:avLst>
            <a:gd name="adj" fmla="val 10000"/>
          </a:avLst>
        </a:prstGeom>
        <a:no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fr-FR" sz="2100" kern="1200" dirty="0">
            <a:solidFill>
              <a:prstClr val="white"/>
            </a:solidFill>
            <a:latin typeface="Aptos" panose="02110004020202020204"/>
            <a:ea typeface="+mn-ea"/>
            <a:cs typeface="+mn-cs"/>
          </a:endParaRPr>
        </a:p>
      </dsp:txBody>
      <dsp:txXfrm>
        <a:off x="6614937" y="3450692"/>
        <a:ext cx="1484290" cy="7197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F4F7E-8394-4620-BD8D-C4776BFF8E87}">
      <dsp:nvSpPr>
        <dsp:cNvPr id="0" name=""/>
        <dsp:cNvSpPr/>
      </dsp:nvSpPr>
      <dsp:spPr>
        <a:xfrm>
          <a:off x="2203443" y="-163459"/>
          <a:ext cx="1740939" cy="1424404"/>
        </a:xfrm>
        <a:prstGeom prst="roundRect">
          <a:avLst/>
        </a:prstGeom>
        <a:no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b="1" kern="1200" dirty="0">
              <a:solidFill>
                <a:srgbClr val="C00000"/>
              </a:solidFill>
              <a:latin typeface="Arial Narrow" panose="020B0606020202030204" pitchFamily="34" charset="0"/>
              <a:ea typeface="+mn-ea"/>
              <a:cs typeface="+mn-cs"/>
            </a:rPr>
            <a:t>ENJEUX COLLECTIFS</a:t>
          </a:r>
        </a:p>
      </dsp:txBody>
      <dsp:txXfrm>
        <a:off x="2272977" y="-93925"/>
        <a:ext cx="1601871" cy="1285336"/>
      </dsp:txXfrm>
    </dsp:sp>
    <dsp:sp modelId="{EDEB6415-FFD4-486F-BB1F-499588EF6D71}">
      <dsp:nvSpPr>
        <dsp:cNvPr id="0" name=""/>
        <dsp:cNvSpPr/>
      </dsp:nvSpPr>
      <dsp:spPr>
        <a:xfrm>
          <a:off x="1021796" y="548742"/>
          <a:ext cx="4104233" cy="4104233"/>
        </a:xfrm>
        <a:custGeom>
          <a:avLst/>
          <a:gdLst/>
          <a:ahLst/>
          <a:cxnLst/>
          <a:rect l="0" t="0" r="0" b="0"/>
          <a:pathLst>
            <a:path>
              <a:moveTo>
                <a:pt x="2930274" y="197387"/>
              </a:moveTo>
              <a:arcTo wR="2052116" hR="2052116" stAng="17720168" swAng="14055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F695532C-19F7-4395-A5D9-18F59632F99A}">
      <dsp:nvSpPr>
        <dsp:cNvPr id="0" name=""/>
        <dsp:cNvSpPr/>
      </dsp:nvSpPr>
      <dsp:spPr>
        <a:xfrm>
          <a:off x="4155122" y="1254518"/>
          <a:ext cx="1740939" cy="1424404"/>
        </a:xfrm>
        <a:prstGeom prst="roundRect">
          <a:avLst/>
        </a:prstGeom>
        <a:no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b="1" kern="1200" dirty="0">
              <a:solidFill>
                <a:schemeClr val="accent6">
                  <a:lumMod val="50000"/>
                </a:schemeClr>
              </a:solidFill>
              <a:latin typeface="Arial Narrow" panose="020B0606020202030204" pitchFamily="34" charset="0"/>
              <a:ea typeface="+mn-ea"/>
              <a:cs typeface="+mn-cs"/>
            </a:rPr>
            <a:t>DÉPLACEMENTS</a:t>
          </a:r>
        </a:p>
        <a:p>
          <a:pPr marL="0" marR="0" lvl="0" indent="0" algn="ctr" defTabSz="914400" eaLnBrk="1" fontAlgn="auto" latinLnBrk="0" hangingPunct="1">
            <a:lnSpc>
              <a:spcPct val="100000"/>
            </a:lnSpc>
            <a:spcBef>
              <a:spcPts val="0"/>
            </a:spcBef>
            <a:spcAft>
              <a:spcPts val="0"/>
            </a:spcAft>
            <a:buClrTx/>
            <a:buSzTx/>
            <a:buFontTx/>
            <a:buNone/>
            <a:tabLst/>
            <a:defRPr/>
          </a:pPr>
          <a:r>
            <a:rPr lang="fr-FR" sz="900" b="1" kern="1200" dirty="0">
              <a:solidFill>
                <a:schemeClr val="accent6">
                  <a:lumMod val="50000"/>
                </a:schemeClr>
              </a:solidFill>
              <a:latin typeface="Arial Narrow" panose="020B0606020202030204" pitchFamily="34" charset="0"/>
              <a:ea typeface="+mn-ea"/>
              <a:cs typeface="+mn-cs"/>
            </a:rPr>
            <a:t>Intensité modérée à élevée</a:t>
          </a:r>
        </a:p>
      </dsp:txBody>
      <dsp:txXfrm>
        <a:off x="4224656" y="1324052"/>
        <a:ext cx="1601871" cy="1285336"/>
      </dsp:txXfrm>
    </dsp:sp>
    <dsp:sp modelId="{4E68556B-79B4-4A1B-A19F-ABD4FE425C5C}">
      <dsp:nvSpPr>
        <dsp:cNvPr id="0" name=""/>
        <dsp:cNvSpPr/>
      </dsp:nvSpPr>
      <dsp:spPr>
        <a:xfrm>
          <a:off x="1021796" y="548742"/>
          <a:ext cx="4104233" cy="4104233"/>
        </a:xfrm>
        <a:custGeom>
          <a:avLst/>
          <a:gdLst/>
          <a:ahLst/>
          <a:cxnLst/>
          <a:rect l="0" t="0" r="0" b="0"/>
          <a:pathLst>
            <a:path>
              <a:moveTo>
                <a:pt x="4101768" y="2141234"/>
              </a:moveTo>
              <a:arcTo wR="2051857" hR="2051857" stAng="149792" swAng="1831101"/>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2CC8DBAD-183C-4574-ABF8-67998B3ED990}">
      <dsp:nvSpPr>
        <dsp:cNvPr id="0" name=""/>
        <dsp:cNvSpPr/>
      </dsp:nvSpPr>
      <dsp:spPr>
        <a:xfrm>
          <a:off x="3409197" y="3548484"/>
          <a:ext cx="1741839" cy="1425143"/>
        </a:xfrm>
        <a:prstGeom prst="roundRect">
          <a:avLst/>
        </a:prstGeom>
        <a:solidFill>
          <a:schemeClr val="bg1"/>
        </a:solidFill>
        <a:ln w="19050" cap="flat" cmpd="sng" algn="ctr">
          <a:solidFill>
            <a:srgbClr val="4EA72E">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b="1" kern="1200" dirty="0">
              <a:solidFill>
                <a:srgbClr val="6699FF"/>
              </a:solidFill>
              <a:latin typeface="Arial Narrow" panose="020B0606020202030204" pitchFamily="34" charset="0"/>
              <a:ea typeface="+mn-ea"/>
              <a:cs typeface="+mn-cs"/>
            </a:rPr>
            <a:t>ESPACE AMÉNAGÉ</a:t>
          </a:r>
        </a:p>
        <a:p>
          <a:pPr marL="0" marR="0" lvl="0" indent="0" algn="ctr" defTabSz="914400" eaLnBrk="1" fontAlgn="auto" latinLnBrk="0" hangingPunct="1">
            <a:lnSpc>
              <a:spcPct val="100000"/>
            </a:lnSpc>
            <a:spcBef>
              <a:spcPts val="0"/>
            </a:spcBef>
            <a:spcAft>
              <a:spcPts val="0"/>
            </a:spcAft>
            <a:buClrTx/>
            <a:buSzTx/>
            <a:buFontTx/>
            <a:buNone/>
            <a:tabLst/>
            <a:defRPr/>
          </a:pPr>
          <a:r>
            <a:rPr lang="fr-FR" sz="900" b="1" kern="1200" dirty="0">
              <a:solidFill>
                <a:srgbClr val="6699FF"/>
              </a:solidFill>
              <a:latin typeface="Arial Narrow" panose="020B0606020202030204" pitchFamily="34" charset="0"/>
              <a:ea typeface="+mn-ea"/>
              <a:cs typeface="+mn-cs"/>
            </a:rPr>
            <a:t>Obstacles…</a:t>
          </a:r>
        </a:p>
      </dsp:txBody>
      <dsp:txXfrm>
        <a:off x="3478767" y="3618054"/>
        <a:ext cx="1602699" cy="1286003"/>
      </dsp:txXfrm>
    </dsp:sp>
    <dsp:sp modelId="{148BD7E6-ECF4-4B3A-B997-365141E4362A}">
      <dsp:nvSpPr>
        <dsp:cNvPr id="0" name=""/>
        <dsp:cNvSpPr/>
      </dsp:nvSpPr>
      <dsp:spPr>
        <a:xfrm>
          <a:off x="1021796" y="548742"/>
          <a:ext cx="4104233" cy="4104233"/>
        </a:xfrm>
        <a:custGeom>
          <a:avLst/>
          <a:gdLst/>
          <a:ahLst/>
          <a:cxnLst/>
          <a:rect l="0" t="0" r="0" b="0"/>
          <a:pathLst>
            <a:path>
              <a:moveTo>
                <a:pt x="2380779" y="4077743"/>
              </a:moveTo>
              <a:arcTo wR="2052116" hR="2052116" stAng="4847037" swAng="1106691"/>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FF9BC739-E8FD-4A88-A043-772DF51013B4}">
      <dsp:nvSpPr>
        <dsp:cNvPr id="0" name=""/>
        <dsp:cNvSpPr/>
      </dsp:nvSpPr>
      <dsp:spPr>
        <a:xfrm>
          <a:off x="997240" y="3548854"/>
          <a:ext cx="1740939" cy="1424404"/>
        </a:xfrm>
        <a:prstGeom prst="roundRect">
          <a:avLst/>
        </a:prstGeom>
        <a:no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b="1" kern="1200" dirty="0">
              <a:solidFill>
                <a:srgbClr val="FF9900"/>
              </a:solidFill>
              <a:latin typeface="Arial Narrow" panose="020B0606020202030204" pitchFamily="34" charset="0"/>
              <a:ea typeface="+mn-ea"/>
              <a:cs typeface="+mn-cs"/>
            </a:rPr>
            <a:t>ACTIVITÉ PHYSIQUE</a:t>
          </a:r>
        </a:p>
        <a:p>
          <a:pPr marL="0" marR="0" lvl="0" indent="0" algn="ctr" defTabSz="914400" eaLnBrk="1" fontAlgn="auto" latinLnBrk="0" hangingPunct="1">
            <a:lnSpc>
              <a:spcPct val="100000"/>
            </a:lnSpc>
            <a:spcBef>
              <a:spcPts val="0"/>
            </a:spcBef>
            <a:spcAft>
              <a:spcPts val="0"/>
            </a:spcAft>
            <a:buClrTx/>
            <a:buSzTx/>
            <a:buFontTx/>
            <a:buNone/>
            <a:tabLst/>
            <a:defRPr/>
          </a:pPr>
          <a:r>
            <a:rPr lang="fr-FR" sz="900" b="1" kern="1200" dirty="0">
              <a:solidFill>
                <a:srgbClr val="FF9900"/>
              </a:solidFill>
              <a:latin typeface="Arial Narrow" panose="020B0606020202030204" pitchFamily="34" charset="0"/>
              <a:ea typeface="+mn-ea"/>
              <a:cs typeface="+mn-cs"/>
            </a:rPr>
            <a:t>Intensité faible</a:t>
          </a:r>
        </a:p>
      </dsp:txBody>
      <dsp:txXfrm>
        <a:off x="1066774" y="3618388"/>
        <a:ext cx="1601871" cy="1285336"/>
      </dsp:txXfrm>
    </dsp:sp>
    <dsp:sp modelId="{F609A084-07E5-497B-9CEB-0BB0BF436C38}">
      <dsp:nvSpPr>
        <dsp:cNvPr id="0" name=""/>
        <dsp:cNvSpPr/>
      </dsp:nvSpPr>
      <dsp:spPr>
        <a:xfrm>
          <a:off x="1021796" y="548742"/>
          <a:ext cx="4104233" cy="4104233"/>
        </a:xfrm>
        <a:custGeom>
          <a:avLst/>
          <a:gdLst/>
          <a:ahLst/>
          <a:cxnLst/>
          <a:rect l="0" t="0" r="0" b="0"/>
          <a:pathLst>
            <a:path>
              <a:moveTo>
                <a:pt x="227952" y="2992120"/>
              </a:moveTo>
              <a:arcTo wR="2052116" hR="2052116" stAng="9164259" swAng="1489860"/>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97E71993-47AC-4B1D-BDA7-5C0721444978}">
      <dsp:nvSpPr>
        <dsp:cNvPr id="0" name=""/>
        <dsp:cNvSpPr/>
      </dsp:nvSpPr>
      <dsp:spPr>
        <a:xfrm>
          <a:off x="251765" y="1254518"/>
          <a:ext cx="1740939" cy="1424404"/>
        </a:xfrm>
        <a:prstGeom prst="roundRect">
          <a:avLst/>
        </a:prstGeom>
        <a:noFill/>
        <a:ln w="19050" cap="flat" cmpd="sng" algn="ctr">
          <a:solidFill>
            <a:srgbClr val="CC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57150" lvl="1" indent="0" algn="ctr" defTabSz="400050">
            <a:lnSpc>
              <a:spcPct val="90000"/>
            </a:lnSpc>
            <a:spcBef>
              <a:spcPct val="0"/>
            </a:spcBef>
            <a:spcAft>
              <a:spcPct val="15000"/>
            </a:spcAft>
            <a:buNone/>
          </a:pPr>
          <a:r>
            <a:rPr lang="fr-FR" sz="1100" b="1" kern="1200" dirty="0">
              <a:solidFill>
                <a:srgbClr val="CC00FF"/>
              </a:solidFill>
              <a:latin typeface="Arial Narrow" panose="020B0606020202030204" pitchFamily="34" charset="0"/>
              <a:ea typeface="+mn-ea"/>
              <a:cs typeface="+mn-cs"/>
            </a:rPr>
            <a:t>ACTIVITÉ INTELLECTUELLE</a:t>
          </a:r>
        </a:p>
        <a:p>
          <a:pPr marL="57150" lvl="1" indent="0" algn="ctr" defTabSz="400050">
            <a:lnSpc>
              <a:spcPct val="90000"/>
            </a:lnSpc>
            <a:spcBef>
              <a:spcPct val="0"/>
            </a:spcBef>
            <a:spcAft>
              <a:spcPct val="15000"/>
            </a:spcAft>
            <a:buNone/>
          </a:pPr>
          <a:r>
            <a:rPr lang="fr-FR" sz="900" b="1" kern="1200" dirty="0">
              <a:solidFill>
                <a:srgbClr val="CC00FF"/>
              </a:solidFill>
              <a:latin typeface="Arial Narrow" panose="020B0606020202030204" pitchFamily="34" charset="0"/>
              <a:ea typeface="+mn-ea"/>
              <a:cs typeface="+mn-cs"/>
            </a:rPr>
            <a:t>Concentration, lucidité, gestion du stress et de la fatigue</a:t>
          </a:r>
          <a:endParaRPr lang="fr-FR" sz="1100" kern="1200" dirty="0">
            <a:solidFill>
              <a:srgbClr val="CC00FF"/>
            </a:solidFill>
            <a:latin typeface="Arial Narrow" panose="020B0606020202030204" pitchFamily="34" charset="0"/>
          </a:endParaRPr>
        </a:p>
      </dsp:txBody>
      <dsp:txXfrm>
        <a:off x="321299" y="1324052"/>
        <a:ext cx="1601871" cy="1285336"/>
      </dsp:txXfrm>
    </dsp:sp>
    <dsp:sp modelId="{33C187DA-CF23-4576-AD58-AB2219D186CA}">
      <dsp:nvSpPr>
        <dsp:cNvPr id="0" name=""/>
        <dsp:cNvSpPr/>
      </dsp:nvSpPr>
      <dsp:spPr>
        <a:xfrm>
          <a:off x="1021796" y="548742"/>
          <a:ext cx="4104233" cy="4104233"/>
        </a:xfrm>
        <a:custGeom>
          <a:avLst/>
          <a:gdLst/>
          <a:ahLst/>
          <a:cxnLst/>
          <a:rect l="0" t="0" r="0" b="0"/>
          <a:pathLst>
            <a:path>
              <a:moveTo>
                <a:pt x="508980" y="699373"/>
              </a:moveTo>
              <a:arcTo wR="2052116" hR="2052116" stAng="13274306" swAng="14055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fr-FR"/>
          </a:p>
        </p:txBody>
      </p:sp>
      <p:sp>
        <p:nvSpPr>
          <p:cNvPr id="3" name="Espace réservé de la date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6418B32E-834D-4BE0-890C-70020A92C9E0}" type="datetimeFigureOut">
              <a:rPr lang="fr-FR" smtClean="0"/>
              <a:t>28/08/2025</a:t>
            </a:fld>
            <a:endParaRPr lang="fr-FR"/>
          </a:p>
        </p:txBody>
      </p:sp>
      <p:sp>
        <p:nvSpPr>
          <p:cNvPr id="4" name="Espace réservé de l'image des diapositives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fr-FR"/>
          </a:p>
        </p:txBody>
      </p:sp>
      <p:sp>
        <p:nvSpPr>
          <p:cNvPr id="5" name="Espace réservé des notes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8E9440D9-8AA8-4E70-89F1-0AE79E7DF1AD}" type="slidenum">
              <a:rPr lang="fr-FR" smtClean="0"/>
              <a:t>‹N°›</a:t>
            </a:fld>
            <a:endParaRPr lang="fr-FR"/>
          </a:p>
        </p:txBody>
      </p:sp>
    </p:spTree>
    <p:extLst>
      <p:ext uri="{BB962C8B-B14F-4D97-AF65-F5344CB8AC3E}">
        <p14:creationId xmlns:p14="http://schemas.microsoft.com/office/powerpoint/2010/main" val="3843924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Segoe UI" panose="020B0502040204020203" pitchFamily="34" charset="0"/>
              </a:rPr>
              <a:t>Les RSA doivent-elles obligatoirement être organisées dans la nature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Segoe UI" panose="020B0502040204020203" pitchFamily="34" charset="0"/>
              </a:rPr>
              <a:t>Requestionner la question d’endurance ?</a:t>
            </a:r>
            <a:endParaRPr lang="fr-FR" sz="1200" dirty="0">
              <a:effectLst/>
              <a:latin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8E9440D9-8AA8-4E70-89F1-0AE79E7DF1AD}" type="slidenum">
              <a:rPr lang="fr-FR" smtClean="0"/>
              <a:t>1</a:t>
            </a:fld>
            <a:endParaRPr lang="fr-FR"/>
          </a:p>
        </p:txBody>
      </p:sp>
    </p:spTree>
    <p:extLst>
      <p:ext uri="{BB962C8B-B14F-4D97-AF65-F5344CB8AC3E}">
        <p14:creationId xmlns:p14="http://schemas.microsoft.com/office/powerpoint/2010/main" val="891323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87176-64A8-B5A8-B6B4-62C2495C2B3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C8E1E0B-5BE0-DA49-C81F-2C012438B29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AE8121B-5190-90BA-B65A-A8BB31E024FE}"/>
              </a:ext>
            </a:extLst>
          </p:cNvPr>
          <p:cNvSpPr>
            <a:spLocks noGrp="1"/>
          </p:cNvSpPr>
          <p:nvPr>
            <p:ph type="body" idx="1"/>
          </p:nvPr>
        </p:nvSpPr>
        <p:spPr/>
        <p:txBody>
          <a:bodyPr/>
          <a:lstStyle/>
          <a:p>
            <a:r>
              <a:rPr lang="fr-FR" sz="2100" b="1" dirty="0"/>
              <a:t>Points de vigilance :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Il est important de </a:t>
            </a:r>
            <a:r>
              <a:rPr lang="fr-FR" sz="1200" b="1" kern="1200" dirty="0">
                <a:solidFill>
                  <a:schemeClr val="tx1"/>
                </a:solidFill>
                <a:effectLst/>
                <a:latin typeface="+mn-lt"/>
                <a:ea typeface="+mn-ea"/>
                <a:cs typeface="+mn-cs"/>
              </a:rPr>
              <a:t>définir ce qu’on juge</a:t>
            </a:r>
            <a:r>
              <a:rPr lang="fr-FR" sz="1200" kern="1200" dirty="0">
                <a:solidFill>
                  <a:schemeClr val="tx1"/>
                </a:solidFill>
                <a:effectLst/>
                <a:latin typeface="+mn-lt"/>
                <a:ea typeface="+mn-ea"/>
                <a:cs typeface="+mn-cs"/>
              </a:rPr>
              <a:t> : la performance, la participation, la coopération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100" b="0" dirty="0"/>
              <a:t>Sur une classe de 27 élèves, parfois seulement 6 sont réellement en activité physique. Même avec des rôles sociaux définis, la mise en œuvre peut être inefficace.</a:t>
            </a:r>
          </a:p>
          <a:p>
            <a:pPr marL="342900" indent="-342900">
              <a:buFont typeface="Arial" panose="020B0604020202020204" pitchFamily="34" charset="0"/>
              <a:buChar char="•"/>
            </a:pPr>
            <a:r>
              <a:rPr lang="fr-FR" sz="2100" b="0" dirty="0"/>
              <a:t>Il faut penser à l’engagement de tous les élèves : si certains décrochent, c’est que le dispositif est à revoir.</a:t>
            </a:r>
          </a:p>
          <a:p>
            <a:r>
              <a:rPr lang="fr-FR" sz="2100" b="1" dirty="0"/>
              <a:t>Ce qu’on évalue :</a:t>
            </a:r>
            <a:r>
              <a:rPr lang="fr-FR" sz="2100" b="0" dirty="0"/>
              <a:t> il est important de définir ce qu’on juge : la performance, la participation, la coopération ?</a:t>
            </a:r>
          </a:p>
          <a:p>
            <a:r>
              <a:rPr lang="fr-FR" sz="2100" b="1" dirty="0"/>
              <a:t>Logistique et grands effectifs</a:t>
            </a:r>
            <a:r>
              <a:rPr lang="fr-FR" sz="2100" b="0" dirty="0"/>
              <a:t> (avec </a:t>
            </a:r>
            <a:r>
              <a:rPr lang="fr-FR" sz="2100" dirty="0"/>
              <a:t>100 élèves ou plus) :</a:t>
            </a:r>
          </a:p>
          <a:p>
            <a:pPr marL="342900" indent="-342900">
              <a:buFont typeface="Arial" panose="020B0604020202020204" pitchFamily="34" charset="0"/>
              <a:buChar char="•"/>
            </a:pPr>
            <a:r>
              <a:rPr lang="fr-FR" sz="2100" dirty="0"/>
              <a:t>Mettre en place plusieurs pôles.</a:t>
            </a:r>
          </a:p>
          <a:p>
            <a:pPr marL="342900" indent="-342900">
              <a:buFont typeface="Arial" panose="020B0604020202020204" pitchFamily="34" charset="0"/>
              <a:buChar char="•"/>
            </a:pPr>
            <a:r>
              <a:rPr lang="fr-FR" sz="2100" dirty="0"/>
              <a:t>Répartir les élèves en équipes de 4 à 6.</a:t>
            </a:r>
          </a:p>
          <a:p>
            <a:pPr marL="342900" indent="-342900">
              <a:buFont typeface="Arial" panose="020B0604020202020204" pitchFamily="34" charset="0"/>
              <a:buChar char="•"/>
            </a:pPr>
            <a:r>
              <a:rPr lang="fr-FR" sz="2100" dirty="0"/>
              <a:t>Prévoir des dispositifs multiples, par exemple trois points de départ autour d’un stade.</a:t>
            </a:r>
          </a:p>
          <a:p>
            <a:pPr marL="342900" indent="-342900">
              <a:buFont typeface="Arial" panose="020B0604020202020204" pitchFamily="34" charset="0"/>
              <a:buChar char="•"/>
            </a:pPr>
            <a:r>
              <a:rPr lang="fr-FR" sz="2100" dirty="0"/>
              <a:t>L’objectif est d’augmenter le temps d’activité réelle par élève.</a:t>
            </a:r>
          </a:p>
          <a:p>
            <a:pPr marL="342900" indent="-342900">
              <a:buFont typeface="Arial" panose="020B0604020202020204" pitchFamily="34" charset="0"/>
              <a:buChar char="•"/>
            </a:pPr>
            <a:r>
              <a:rPr lang="fr-FR" sz="2100" dirty="0"/>
              <a:t>Si trop d’élèves sont inactifs, la rencontre perd son sens.</a:t>
            </a:r>
          </a:p>
          <a:p>
            <a:endParaRPr lang="fr-FR" sz="2100" dirty="0"/>
          </a:p>
        </p:txBody>
      </p:sp>
      <p:sp>
        <p:nvSpPr>
          <p:cNvPr id="4" name="Espace réservé du numéro de diapositive 3">
            <a:extLst>
              <a:ext uri="{FF2B5EF4-FFF2-40B4-BE49-F238E27FC236}">
                <a16:creationId xmlns:a16="http://schemas.microsoft.com/office/drawing/2014/main" id="{0E93511C-439E-0AFC-B767-F1786D3F7AEC}"/>
              </a:ext>
            </a:extLst>
          </p:cNvPr>
          <p:cNvSpPr>
            <a:spLocks noGrp="1"/>
          </p:cNvSpPr>
          <p:nvPr>
            <p:ph type="sldNum" sz="quarter" idx="5"/>
          </p:nvPr>
        </p:nvSpPr>
        <p:spPr/>
        <p:txBody>
          <a:bodyPr/>
          <a:lstStyle/>
          <a:p>
            <a:fld id="{8E9440D9-8AA8-4E70-89F1-0AE79E7DF1AD}" type="slidenum">
              <a:rPr lang="fr-FR" smtClean="0"/>
              <a:t>10</a:t>
            </a:fld>
            <a:endParaRPr lang="fr-FR"/>
          </a:p>
        </p:txBody>
      </p:sp>
    </p:spTree>
    <p:extLst>
      <p:ext uri="{BB962C8B-B14F-4D97-AF65-F5344CB8AC3E}">
        <p14:creationId xmlns:p14="http://schemas.microsoft.com/office/powerpoint/2010/main" val="1177791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63831-C74D-A5E1-208B-B34F64EA246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DFF039A-C774-7A40-C150-DF400C57AB3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697B728-4CDB-FD13-FED0-FE8B62290AA5}"/>
              </a:ext>
            </a:extLst>
          </p:cNvPr>
          <p:cNvSpPr>
            <a:spLocks noGrp="1"/>
          </p:cNvSpPr>
          <p:nvPr>
            <p:ph type="body" idx="1"/>
          </p:nvPr>
        </p:nvSpPr>
        <p:spPr/>
        <p:txBody>
          <a:bodyPr/>
          <a:lstStyle/>
          <a:p>
            <a:endParaRPr lang="fr-FR" sz="2100" dirty="0"/>
          </a:p>
        </p:txBody>
      </p:sp>
      <p:sp>
        <p:nvSpPr>
          <p:cNvPr id="4" name="Espace réservé du numéro de diapositive 3">
            <a:extLst>
              <a:ext uri="{FF2B5EF4-FFF2-40B4-BE49-F238E27FC236}">
                <a16:creationId xmlns:a16="http://schemas.microsoft.com/office/drawing/2014/main" id="{DA0C70A0-B69A-904F-38B6-89A9A6301203}"/>
              </a:ext>
            </a:extLst>
          </p:cNvPr>
          <p:cNvSpPr>
            <a:spLocks noGrp="1"/>
          </p:cNvSpPr>
          <p:nvPr>
            <p:ph type="sldNum" sz="quarter" idx="5"/>
          </p:nvPr>
        </p:nvSpPr>
        <p:spPr/>
        <p:txBody>
          <a:bodyPr/>
          <a:lstStyle/>
          <a:p>
            <a:fld id="{8E9440D9-8AA8-4E70-89F1-0AE79E7DF1AD}" type="slidenum">
              <a:rPr lang="fr-FR" smtClean="0"/>
              <a:t>11</a:t>
            </a:fld>
            <a:endParaRPr lang="fr-FR"/>
          </a:p>
        </p:txBody>
      </p:sp>
    </p:spTree>
    <p:extLst>
      <p:ext uri="{BB962C8B-B14F-4D97-AF65-F5344CB8AC3E}">
        <p14:creationId xmlns:p14="http://schemas.microsoft.com/office/powerpoint/2010/main" val="3193408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9440D9-8AA8-4E70-89F1-0AE79E7DF1AD}" type="slidenum">
              <a:rPr lang="fr-FR" smtClean="0"/>
              <a:t>12</a:t>
            </a:fld>
            <a:endParaRPr lang="fr-FR"/>
          </a:p>
        </p:txBody>
      </p:sp>
    </p:spTree>
    <p:extLst>
      <p:ext uri="{BB962C8B-B14F-4D97-AF65-F5344CB8AC3E}">
        <p14:creationId xmlns:p14="http://schemas.microsoft.com/office/powerpoint/2010/main" val="3061851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9440D9-8AA8-4E70-89F1-0AE79E7DF1AD}" type="slidenum">
              <a:rPr lang="fr-FR" smtClean="0"/>
              <a:t>13</a:t>
            </a:fld>
            <a:endParaRPr lang="fr-FR"/>
          </a:p>
        </p:txBody>
      </p:sp>
    </p:spTree>
    <p:extLst>
      <p:ext uri="{BB962C8B-B14F-4D97-AF65-F5344CB8AC3E}">
        <p14:creationId xmlns:p14="http://schemas.microsoft.com/office/powerpoint/2010/main" val="3068030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B92ED-16D8-4BD3-6FFF-1905A2F9DC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903080-7AA8-C891-6262-3CFB7357BB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4640470-728F-3908-33F0-625FEBA99CF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B560077-4575-71E6-7BA5-F7881BA74A6F}"/>
              </a:ext>
            </a:extLst>
          </p:cNvPr>
          <p:cNvSpPr>
            <a:spLocks noGrp="1"/>
          </p:cNvSpPr>
          <p:nvPr>
            <p:ph type="sldNum" sz="quarter" idx="5"/>
          </p:nvPr>
        </p:nvSpPr>
        <p:spPr/>
        <p:txBody>
          <a:bodyPr/>
          <a:lstStyle/>
          <a:p>
            <a:fld id="{8E9440D9-8AA8-4E70-89F1-0AE79E7DF1AD}" type="slidenum">
              <a:rPr lang="fr-FR" smtClean="0"/>
              <a:t>14</a:t>
            </a:fld>
            <a:endParaRPr lang="fr-FR"/>
          </a:p>
        </p:txBody>
      </p:sp>
    </p:spTree>
    <p:extLst>
      <p:ext uri="{BB962C8B-B14F-4D97-AF65-F5344CB8AC3E}">
        <p14:creationId xmlns:p14="http://schemas.microsoft.com/office/powerpoint/2010/main" val="426538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2100" b="0" dirty="0">
              <a:solidFill>
                <a:srgbClr val="A02B93"/>
              </a:solidFill>
              <a:latin typeface="+mj-lt"/>
              <a:ea typeface="+mj-ea"/>
              <a:cs typeface="+mj-cs"/>
            </a:endParaRPr>
          </a:p>
        </p:txBody>
      </p:sp>
      <p:sp>
        <p:nvSpPr>
          <p:cNvPr id="4" name="Espace réservé du numéro de diapositive 3"/>
          <p:cNvSpPr>
            <a:spLocks noGrp="1"/>
          </p:cNvSpPr>
          <p:nvPr>
            <p:ph type="sldNum" sz="quarter" idx="5"/>
          </p:nvPr>
        </p:nvSpPr>
        <p:spPr/>
        <p:txBody>
          <a:bodyPr/>
          <a:lstStyle/>
          <a:p>
            <a:fld id="{8E9440D9-8AA8-4E70-89F1-0AE79E7DF1AD}" type="slidenum">
              <a:rPr lang="fr-FR" smtClean="0"/>
              <a:t>15</a:t>
            </a:fld>
            <a:endParaRPr lang="fr-FR"/>
          </a:p>
        </p:txBody>
      </p:sp>
    </p:spTree>
    <p:extLst>
      <p:ext uri="{BB962C8B-B14F-4D97-AF65-F5344CB8AC3E}">
        <p14:creationId xmlns:p14="http://schemas.microsoft.com/office/powerpoint/2010/main" val="4172030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Thèmes : </a:t>
            </a:r>
            <a:r>
              <a:rPr lang="fr-FR" dirty="0"/>
              <a:t>Alimentation, Activité physique, Santé, DD, Sport…</a:t>
            </a:r>
          </a:p>
          <a:p>
            <a:r>
              <a:rPr lang="fr-FR" b="1" dirty="0"/>
              <a:t>Réflexion sur les activités</a:t>
            </a:r>
          </a:p>
          <a:p>
            <a:r>
              <a:rPr lang="fr-FR" b="1" dirty="0"/>
              <a:t>• Activité physique vs activité réflexive : </a:t>
            </a:r>
            <a:r>
              <a:rPr lang="fr-FR" dirty="0"/>
              <a:t>Il faut veiller à ce que l’activité réflexive ne remplace pas complètement l’activité physique. L’enjeu est de conserver les fondamentaux du sport tout en intégrant des temps de réflexion adaptés.</a:t>
            </a:r>
          </a:p>
          <a:p>
            <a:r>
              <a:rPr lang="fr-FR" b="1" dirty="0"/>
              <a:t>• Contenus intellectuels : </a:t>
            </a:r>
            <a:r>
              <a:rPr lang="fr-FR" dirty="0"/>
              <a:t>Par exemple, l'alimentation est un bon sujet à travailler, mais dans le cadre d’une rencontre où la vitesse et l’intensité sont privilégiées, cela peut sembler décalé. Pour certains élèves, il est bénéfique d’avoir des temps calmes pour récupérer, travailler la respiration et se recentrer.</a:t>
            </a:r>
          </a:p>
          <a:p>
            <a:endParaRPr lang="fr-FR" dirty="0"/>
          </a:p>
          <a:p>
            <a:pPr marL="181188" indent="-181188">
              <a:buFont typeface="Arial" panose="020B0604020202020204" pitchFamily="34" charset="0"/>
              <a:buChar char="•"/>
            </a:pPr>
            <a:endParaRPr lang="fr-FR" dirty="0"/>
          </a:p>
        </p:txBody>
      </p:sp>
      <p:sp>
        <p:nvSpPr>
          <p:cNvPr id="4" name="Espace réservé du numéro de diapositive 3"/>
          <p:cNvSpPr>
            <a:spLocks noGrp="1"/>
          </p:cNvSpPr>
          <p:nvPr>
            <p:ph type="sldNum" sz="quarter" idx="5"/>
          </p:nvPr>
        </p:nvSpPr>
        <p:spPr/>
        <p:txBody>
          <a:bodyPr/>
          <a:lstStyle/>
          <a:p>
            <a:fld id="{8E9440D9-8AA8-4E70-89F1-0AE79E7DF1AD}" type="slidenum">
              <a:rPr lang="fr-FR" smtClean="0"/>
              <a:t>16</a:t>
            </a:fld>
            <a:endParaRPr lang="fr-FR"/>
          </a:p>
        </p:txBody>
      </p:sp>
    </p:spTree>
    <p:extLst>
      <p:ext uri="{BB962C8B-B14F-4D97-AF65-F5344CB8AC3E}">
        <p14:creationId xmlns:p14="http://schemas.microsoft.com/office/powerpoint/2010/main" val="523472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Attention ! </a:t>
            </a:r>
            <a:r>
              <a:rPr lang="fr-FR" dirty="0"/>
              <a:t>Les activités intellectuelles ont été préparées pour un public adulte. Elles ne sont pas toutes adaptées à des enfants de cycle 2.</a:t>
            </a:r>
          </a:p>
        </p:txBody>
      </p:sp>
      <p:sp>
        <p:nvSpPr>
          <p:cNvPr id="4" name="Espace réservé du numéro de diapositive 3"/>
          <p:cNvSpPr>
            <a:spLocks noGrp="1"/>
          </p:cNvSpPr>
          <p:nvPr>
            <p:ph type="sldNum" sz="quarter" idx="5"/>
          </p:nvPr>
        </p:nvSpPr>
        <p:spPr/>
        <p:txBody>
          <a:bodyPr/>
          <a:lstStyle/>
          <a:p>
            <a:fld id="{8E9440D9-8AA8-4E70-89F1-0AE79E7DF1AD}" type="slidenum">
              <a:rPr lang="fr-FR" smtClean="0"/>
              <a:t>17</a:t>
            </a:fld>
            <a:endParaRPr lang="fr-FR"/>
          </a:p>
        </p:txBody>
      </p:sp>
    </p:spTree>
    <p:extLst>
      <p:ext uri="{BB962C8B-B14F-4D97-AF65-F5344CB8AC3E}">
        <p14:creationId xmlns:p14="http://schemas.microsoft.com/office/powerpoint/2010/main" val="279956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9440D9-8AA8-4E70-89F1-0AE79E7DF1AD}" type="slidenum">
              <a:rPr lang="fr-FR" smtClean="0"/>
              <a:t>2</a:t>
            </a:fld>
            <a:endParaRPr lang="fr-FR"/>
          </a:p>
        </p:txBody>
      </p:sp>
    </p:spTree>
    <p:extLst>
      <p:ext uri="{BB962C8B-B14F-4D97-AF65-F5344CB8AC3E}">
        <p14:creationId xmlns:p14="http://schemas.microsoft.com/office/powerpoint/2010/main" val="166738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BFDF1-5908-880A-EE54-C7FD958DBCC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9F32CDA-C36B-99A4-FB6F-56500BAF9E5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A1BD959-E516-F143-C15F-06E50FA4C3F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AEF7318-5D55-8076-3BA1-C48C3479EE76}"/>
              </a:ext>
            </a:extLst>
          </p:cNvPr>
          <p:cNvSpPr>
            <a:spLocks noGrp="1"/>
          </p:cNvSpPr>
          <p:nvPr>
            <p:ph type="sldNum" sz="quarter" idx="5"/>
          </p:nvPr>
        </p:nvSpPr>
        <p:spPr/>
        <p:txBody>
          <a:bodyPr/>
          <a:lstStyle/>
          <a:p>
            <a:fld id="{8E9440D9-8AA8-4E70-89F1-0AE79E7DF1AD}" type="slidenum">
              <a:rPr lang="fr-FR" smtClean="0"/>
              <a:t>3</a:t>
            </a:fld>
            <a:endParaRPr lang="fr-FR"/>
          </a:p>
        </p:txBody>
      </p:sp>
    </p:spTree>
    <p:extLst>
      <p:ext uri="{BB962C8B-B14F-4D97-AF65-F5344CB8AC3E}">
        <p14:creationId xmlns:p14="http://schemas.microsoft.com/office/powerpoint/2010/main" val="1307848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F81F7-EC27-B343-C9EE-D1684D08E9C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2AD3AB8-0567-55A6-D999-F4BFC809684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B2876D3-8311-AF14-402F-C7152A15B9E7}"/>
              </a:ext>
            </a:extLst>
          </p:cNvPr>
          <p:cNvSpPr>
            <a:spLocks noGrp="1"/>
          </p:cNvSpPr>
          <p:nvPr>
            <p:ph type="body" idx="1"/>
          </p:nvPr>
        </p:nvSpPr>
        <p:spPr/>
        <p:txBody>
          <a:bodyPr/>
          <a:lstStyle/>
          <a:p>
            <a:r>
              <a:rPr lang="fr-FR" b="1" dirty="0"/>
              <a:t>ACTIVITE PHYSIQUE</a:t>
            </a:r>
          </a:p>
          <a:p>
            <a:pPr marL="181188" indent="-181188">
              <a:buFont typeface="Arial" panose="020B0604020202020204" pitchFamily="34" charset="0"/>
              <a:buChar char="•"/>
            </a:pPr>
            <a:r>
              <a:rPr lang="fr-FR" b="1" dirty="0"/>
              <a:t>Intensité faible</a:t>
            </a:r>
          </a:p>
          <a:p>
            <a:pPr marL="181188" indent="-181188">
              <a:buFont typeface="Arial" panose="020B0604020202020204" pitchFamily="34" charset="0"/>
              <a:buChar char="•"/>
            </a:pPr>
            <a:r>
              <a:rPr lang="fr-FR" b="1" dirty="0"/>
              <a:t>Intensité modérée </a:t>
            </a:r>
            <a:r>
              <a:rPr lang="fr-FR" dirty="0">
                <a:sym typeface="Wingdings" panose="05000000000000000000" pitchFamily="2" charset="2"/>
              </a:rPr>
              <a:t></a:t>
            </a:r>
            <a:r>
              <a:rPr lang="fr-FR" dirty="0"/>
              <a:t> légère augmentation du rythme cardiaque et un faible essoufflement. Il est possible de parler.</a:t>
            </a:r>
          </a:p>
          <a:p>
            <a:pPr marL="181188" indent="-181188">
              <a:buFont typeface="Arial" panose="020B0604020202020204" pitchFamily="34" charset="0"/>
              <a:buChar char="•"/>
            </a:pPr>
            <a:r>
              <a:rPr lang="fr-FR" b="1" dirty="0"/>
              <a:t>Intensité élevée </a:t>
            </a:r>
            <a:r>
              <a:rPr lang="fr-FR" dirty="0">
                <a:sym typeface="Wingdings" panose="05000000000000000000" pitchFamily="2" charset="2"/>
              </a:rPr>
              <a:t></a:t>
            </a:r>
            <a:r>
              <a:rPr lang="fr-FR" dirty="0"/>
              <a:t> augmentation importante du rythme cardiaque et un essoufflement élevé. Il est difficile de parler.</a:t>
            </a:r>
          </a:p>
        </p:txBody>
      </p:sp>
      <p:sp>
        <p:nvSpPr>
          <p:cNvPr id="4" name="Espace réservé du numéro de diapositive 3">
            <a:extLst>
              <a:ext uri="{FF2B5EF4-FFF2-40B4-BE49-F238E27FC236}">
                <a16:creationId xmlns:a16="http://schemas.microsoft.com/office/drawing/2014/main" id="{ED79D2D1-1A46-178D-81EB-8059DA53DD34}"/>
              </a:ext>
            </a:extLst>
          </p:cNvPr>
          <p:cNvSpPr>
            <a:spLocks noGrp="1"/>
          </p:cNvSpPr>
          <p:nvPr>
            <p:ph type="sldNum" sz="quarter" idx="5"/>
          </p:nvPr>
        </p:nvSpPr>
        <p:spPr/>
        <p:txBody>
          <a:bodyPr/>
          <a:lstStyle/>
          <a:p>
            <a:fld id="{8E9440D9-8AA8-4E70-89F1-0AE79E7DF1AD}" type="slidenum">
              <a:rPr lang="fr-FR" smtClean="0"/>
              <a:t>4</a:t>
            </a:fld>
            <a:endParaRPr lang="fr-FR"/>
          </a:p>
        </p:txBody>
      </p:sp>
    </p:spTree>
    <p:extLst>
      <p:ext uri="{BB962C8B-B14F-4D97-AF65-F5344CB8AC3E}">
        <p14:creationId xmlns:p14="http://schemas.microsoft.com/office/powerpoint/2010/main" val="245522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b="1" dirty="0"/>
              <a:t>Les ateliers tournants </a:t>
            </a:r>
            <a:r>
              <a:rPr lang="fr-FR" dirty="0"/>
              <a:t>ne peuvent pas remplacer la préparation en amont de la RSA. Par contre, ils peuvent permettre de réactiver les savoir, savoir faire et savoir être des enfants.</a:t>
            </a:r>
          </a:p>
          <a:p>
            <a:pPr lvl="0">
              <a:buSzPts val="1000"/>
              <a:tabLst>
                <a:tab pos="457200" algn="l"/>
              </a:tabLst>
            </a:pPr>
            <a:r>
              <a:rPr lang="fr-FR" sz="1200" b="1" kern="100" dirty="0">
                <a:effectLst/>
                <a:latin typeface="Arial Narrow" panose="020B0606020202030204" pitchFamily="34" charset="0"/>
                <a:ea typeface="Aptos" panose="020B0004020202020204" pitchFamily="34" charset="0"/>
              </a:rPr>
              <a:t>Proposition de durée</a:t>
            </a:r>
            <a:r>
              <a:rPr lang="fr-FR" sz="1200" kern="100" dirty="0">
                <a:effectLst/>
                <a:latin typeface="Arial Narrow" panose="020B0606020202030204" pitchFamily="34" charset="0"/>
                <a:ea typeface="Aptos" panose="020B0004020202020204" pitchFamily="34" charset="0"/>
              </a:rPr>
              <a:t> : 30 minutes de pratique réparties en plusieurs ateliers. Par exemple : </a:t>
            </a:r>
          </a:p>
          <a:p>
            <a:pPr marL="171450" lvl="0" indent="-171450">
              <a:buSzPts val="1000"/>
              <a:buFont typeface="Arial" panose="020B0604020202020204" pitchFamily="34" charset="0"/>
              <a:buChar char="•"/>
              <a:tabLst>
                <a:tab pos="457200" algn="l"/>
              </a:tabLst>
            </a:pPr>
            <a:r>
              <a:rPr lang="fr-FR" sz="1200" kern="100" dirty="0">
                <a:effectLst/>
                <a:latin typeface="Arial Narrow" panose="020B0606020202030204" pitchFamily="34" charset="0"/>
                <a:ea typeface="Aptos" panose="020B0004020202020204" pitchFamily="34" charset="0"/>
                <a:cs typeface="Times New Roman" panose="02020603050405020304" pitchFamily="18" charset="0"/>
              </a:rPr>
              <a:t>10 min par activité avec des transitions rapides.</a:t>
            </a:r>
          </a:p>
          <a:p>
            <a:pPr marL="171450" lvl="0" indent="-171450">
              <a:buSzPts val="1000"/>
              <a:buFont typeface="Arial" panose="020B0604020202020204" pitchFamily="34" charset="0"/>
              <a:buChar char="•"/>
              <a:tabLst>
                <a:tab pos="457200" algn="l"/>
              </a:tabLst>
            </a:pPr>
            <a:r>
              <a:rPr lang="fr-FR" sz="1200" kern="100" dirty="0">
                <a:latin typeface="Arial Narrow" panose="020B0606020202030204" pitchFamily="34" charset="0"/>
                <a:ea typeface="Aptos" panose="020B0004020202020204" pitchFamily="34" charset="0"/>
                <a:cs typeface="Times New Roman" panose="02020603050405020304" pitchFamily="18" charset="0"/>
              </a:rPr>
              <a:t>7 / 8 min s</a:t>
            </a:r>
            <a:r>
              <a:rPr lang="fr-FR" sz="1200" kern="100" dirty="0">
                <a:effectLst/>
                <a:latin typeface="Arial Narrow" panose="020B0606020202030204" pitchFamily="34" charset="0"/>
                <a:ea typeface="Aptos" panose="020B0004020202020204" pitchFamily="34" charset="0"/>
                <a:cs typeface="Times New Roman" panose="02020603050405020304" pitchFamily="18" charset="0"/>
              </a:rPr>
              <a:t>i l’activité est intense</a:t>
            </a:r>
            <a:r>
              <a:rPr lang="fr-FR" sz="1200" kern="100" dirty="0">
                <a:latin typeface="Arial Narrow" panose="020B0606020202030204" pitchFamily="34" charset="0"/>
                <a:ea typeface="Aptos" panose="020B0004020202020204" pitchFamily="34" charset="0"/>
                <a:cs typeface="Times New Roman" panose="02020603050405020304" pitchFamily="18" charset="0"/>
              </a:rPr>
              <a:t>.</a:t>
            </a:r>
            <a:endParaRPr lang="fr-FR" sz="1200" kern="100" dirty="0">
              <a:effectLst/>
              <a:latin typeface="Arial Narrow" panose="020B060602020203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E9440D9-8AA8-4E70-89F1-0AE79E7DF1AD}" type="slidenum">
              <a:rPr lang="fr-FR" smtClean="0"/>
              <a:t>5</a:t>
            </a:fld>
            <a:endParaRPr lang="fr-FR"/>
          </a:p>
        </p:txBody>
      </p:sp>
    </p:spTree>
    <p:extLst>
      <p:ext uri="{BB962C8B-B14F-4D97-AF65-F5344CB8AC3E}">
        <p14:creationId xmlns:p14="http://schemas.microsoft.com/office/powerpoint/2010/main" val="4013820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F07AA-D82B-F976-39DB-2B3C3269EA2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C1F39DA-C23C-AD35-2CB4-D590CA06134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88B16D4-A469-BAD9-50FC-431170B62375}"/>
              </a:ext>
            </a:extLst>
          </p:cNvPr>
          <p:cNvSpPr>
            <a:spLocks noGrp="1"/>
          </p:cNvSpPr>
          <p:nvPr>
            <p:ph type="body" idx="1"/>
          </p:nvPr>
        </p:nvSpPr>
        <p:spPr/>
        <p:txBody>
          <a:bodyPr/>
          <a:lstStyle/>
          <a:p>
            <a:r>
              <a:rPr lang="fr-FR" sz="2400" b="1" dirty="0"/>
              <a:t>ACTIVITE PHYSIQUE</a:t>
            </a:r>
          </a:p>
          <a:p>
            <a:pPr marL="181188" indent="-181188">
              <a:buFont typeface="Arial" panose="020B0604020202020204" pitchFamily="34" charset="0"/>
              <a:buChar char="•"/>
            </a:pPr>
            <a:r>
              <a:rPr lang="fr-FR" sz="2400" b="1" dirty="0"/>
              <a:t>Intensité faible</a:t>
            </a:r>
          </a:p>
          <a:p>
            <a:pPr marL="181188" indent="-181188">
              <a:buFont typeface="Arial" panose="020B0604020202020204" pitchFamily="34" charset="0"/>
              <a:buChar char="•"/>
            </a:pPr>
            <a:r>
              <a:rPr lang="fr-FR" sz="2400" b="1" dirty="0"/>
              <a:t>Intensité modérée </a:t>
            </a:r>
            <a:r>
              <a:rPr lang="fr-FR" sz="2400" dirty="0">
                <a:sym typeface="Wingdings" panose="05000000000000000000" pitchFamily="2" charset="2"/>
              </a:rPr>
              <a:t></a:t>
            </a:r>
            <a:r>
              <a:rPr lang="fr-FR" sz="2400" dirty="0"/>
              <a:t> légère augmentation du rythme cardiaque et un faible essoufflement. Il est possible de parler.</a:t>
            </a:r>
          </a:p>
          <a:p>
            <a:pPr marL="181188" indent="-181188">
              <a:buFont typeface="Arial" panose="020B0604020202020204" pitchFamily="34" charset="0"/>
              <a:buChar char="•"/>
            </a:pPr>
            <a:r>
              <a:rPr lang="fr-FR" sz="2400" b="1" dirty="0"/>
              <a:t>Intensité élevée </a:t>
            </a:r>
            <a:r>
              <a:rPr lang="fr-FR" sz="2400" dirty="0">
                <a:sym typeface="Wingdings" panose="05000000000000000000" pitchFamily="2" charset="2"/>
              </a:rPr>
              <a:t></a:t>
            </a:r>
            <a:r>
              <a:rPr lang="fr-FR" sz="2400" dirty="0"/>
              <a:t> augmentation importante du rythme cardiaque et un essoufflement élevé. Il est difficile de parler.</a:t>
            </a:r>
          </a:p>
          <a:p>
            <a:endParaRPr lang="fr-FR" sz="2100" dirty="0"/>
          </a:p>
          <a:p>
            <a:endParaRPr lang="fr-FR" sz="2100" dirty="0"/>
          </a:p>
        </p:txBody>
      </p:sp>
      <p:sp>
        <p:nvSpPr>
          <p:cNvPr id="4" name="Espace réservé du numéro de diapositive 3">
            <a:extLst>
              <a:ext uri="{FF2B5EF4-FFF2-40B4-BE49-F238E27FC236}">
                <a16:creationId xmlns:a16="http://schemas.microsoft.com/office/drawing/2014/main" id="{9CB41610-5FDF-E9BB-3FAE-748D04E93B78}"/>
              </a:ext>
            </a:extLst>
          </p:cNvPr>
          <p:cNvSpPr>
            <a:spLocks noGrp="1"/>
          </p:cNvSpPr>
          <p:nvPr>
            <p:ph type="sldNum" sz="quarter" idx="5"/>
          </p:nvPr>
        </p:nvSpPr>
        <p:spPr/>
        <p:txBody>
          <a:bodyPr/>
          <a:lstStyle/>
          <a:p>
            <a:fld id="{8E9440D9-8AA8-4E70-89F1-0AE79E7DF1AD}" type="slidenum">
              <a:rPr lang="fr-FR" smtClean="0"/>
              <a:t>6</a:t>
            </a:fld>
            <a:endParaRPr lang="fr-FR"/>
          </a:p>
        </p:txBody>
      </p:sp>
    </p:spTree>
    <p:extLst>
      <p:ext uri="{BB962C8B-B14F-4D97-AF65-F5344CB8AC3E}">
        <p14:creationId xmlns:p14="http://schemas.microsoft.com/office/powerpoint/2010/main" val="2579520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8AA05-D0B2-9EE6-DCC3-96E8B6D0B1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917EEDF-2B8D-BC66-F3BB-F6050E2B569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2F8B496-7EBF-2F4A-971C-689F49FAD55C}"/>
              </a:ext>
            </a:extLst>
          </p:cNvPr>
          <p:cNvSpPr>
            <a:spLocks noGrp="1"/>
          </p:cNvSpPr>
          <p:nvPr>
            <p:ph type="body" idx="1"/>
          </p:nvPr>
        </p:nvSpPr>
        <p:spPr/>
        <p:txBody>
          <a:bodyPr/>
          <a:lstStyle/>
          <a:p>
            <a:endParaRPr lang="fr-FR" sz="2100" dirty="0"/>
          </a:p>
          <a:p>
            <a:endParaRPr lang="fr-FR" sz="2100" dirty="0"/>
          </a:p>
        </p:txBody>
      </p:sp>
      <p:sp>
        <p:nvSpPr>
          <p:cNvPr id="4" name="Espace réservé du numéro de diapositive 3">
            <a:extLst>
              <a:ext uri="{FF2B5EF4-FFF2-40B4-BE49-F238E27FC236}">
                <a16:creationId xmlns:a16="http://schemas.microsoft.com/office/drawing/2014/main" id="{40D33651-331F-D70D-12F0-3D4AC691CD90}"/>
              </a:ext>
            </a:extLst>
          </p:cNvPr>
          <p:cNvSpPr>
            <a:spLocks noGrp="1"/>
          </p:cNvSpPr>
          <p:nvPr>
            <p:ph type="sldNum" sz="quarter" idx="5"/>
          </p:nvPr>
        </p:nvSpPr>
        <p:spPr/>
        <p:txBody>
          <a:bodyPr/>
          <a:lstStyle/>
          <a:p>
            <a:fld id="{8E9440D9-8AA8-4E70-89F1-0AE79E7DF1AD}" type="slidenum">
              <a:rPr lang="fr-FR" smtClean="0"/>
              <a:t>7</a:t>
            </a:fld>
            <a:endParaRPr lang="fr-FR"/>
          </a:p>
        </p:txBody>
      </p:sp>
    </p:spTree>
    <p:extLst>
      <p:ext uri="{BB962C8B-B14F-4D97-AF65-F5344CB8AC3E}">
        <p14:creationId xmlns:p14="http://schemas.microsoft.com/office/powerpoint/2010/main" val="907656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E4310-E0E9-EA3E-52E9-ADAC8073866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735E3AF-8B66-5686-BB15-A2B1378C674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F780FFE-81A6-2D5B-33ED-7805D89EADBB}"/>
              </a:ext>
            </a:extLst>
          </p:cNvPr>
          <p:cNvSpPr>
            <a:spLocks noGrp="1"/>
          </p:cNvSpPr>
          <p:nvPr>
            <p:ph type="body" idx="1"/>
          </p:nvPr>
        </p:nvSpPr>
        <p:spPr/>
        <p:txBody>
          <a:bodyPr/>
          <a:lstStyle/>
          <a:p>
            <a:r>
              <a:rPr lang="fr-FR" sz="2100" b="1" dirty="0"/>
              <a:t>L’enfant concepteur : </a:t>
            </a:r>
            <a:r>
              <a:rPr lang="fr-FR" sz="2100" dirty="0"/>
              <a:t>impliquer les élèves dans la conception de l’activité et des outils associés peut être une piste intéressante pour renforcer l’engagement.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t>En amont, entraîner les enfants à occuper les rôles sociaux.</a:t>
            </a:r>
          </a:p>
          <a:p>
            <a:endParaRPr lang="fr-FR" sz="2100" dirty="0"/>
          </a:p>
        </p:txBody>
      </p:sp>
      <p:sp>
        <p:nvSpPr>
          <p:cNvPr id="4" name="Espace réservé du numéro de diapositive 3">
            <a:extLst>
              <a:ext uri="{FF2B5EF4-FFF2-40B4-BE49-F238E27FC236}">
                <a16:creationId xmlns:a16="http://schemas.microsoft.com/office/drawing/2014/main" id="{BA3F5C72-3A2F-18A1-746E-46850DB15868}"/>
              </a:ext>
            </a:extLst>
          </p:cNvPr>
          <p:cNvSpPr>
            <a:spLocks noGrp="1"/>
          </p:cNvSpPr>
          <p:nvPr>
            <p:ph type="sldNum" sz="quarter" idx="5"/>
          </p:nvPr>
        </p:nvSpPr>
        <p:spPr/>
        <p:txBody>
          <a:bodyPr/>
          <a:lstStyle/>
          <a:p>
            <a:fld id="{8E9440D9-8AA8-4E70-89F1-0AE79E7DF1AD}" type="slidenum">
              <a:rPr lang="fr-FR" smtClean="0"/>
              <a:t>8</a:t>
            </a:fld>
            <a:endParaRPr lang="fr-FR"/>
          </a:p>
        </p:txBody>
      </p:sp>
    </p:spTree>
    <p:extLst>
      <p:ext uri="{BB962C8B-B14F-4D97-AF65-F5344CB8AC3E}">
        <p14:creationId xmlns:p14="http://schemas.microsoft.com/office/powerpoint/2010/main" val="3463314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3C760-BFB3-16CA-3FAC-8572317A171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0960FCC-249A-9AB6-E81C-CCD770738B9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31445D0-F98F-FD8A-6C6C-F994BF56E01D}"/>
              </a:ext>
            </a:extLst>
          </p:cNvPr>
          <p:cNvSpPr>
            <a:spLocks noGrp="1"/>
          </p:cNvSpPr>
          <p:nvPr>
            <p:ph type="body" idx="1"/>
          </p:nvPr>
        </p:nvSpPr>
        <p:spPr/>
        <p:txBody>
          <a:bodyPr/>
          <a:lstStyle/>
          <a:p>
            <a:endParaRPr lang="fr-FR" sz="2100" dirty="0"/>
          </a:p>
        </p:txBody>
      </p:sp>
      <p:sp>
        <p:nvSpPr>
          <p:cNvPr id="4" name="Espace réservé du numéro de diapositive 3">
            <a:extLst>
              <a:ext uri="{FF2B5EF4-FFF2-40B4-BE49-F238E27FC236}">
                <a16:creationId xmlns:a16="http://schemas.microsoft.com/office/drawing/2014/main" id="{CFD0C582-4C6D-9C26-ED18-91564B0BA192}"/>
              </a:ext>
            </a:extLst>
          </p:cNvPr>
          <p:cNvSpPr>
            <a:spLocks noGrp="1"/>
          </p:cNvSpPr>
          <p:nvPr>
            <p:ph type="sldNum" sz="quarter" idx="5"/>
          </p:nvPr>
        </p:nvSpPr>
        <p:spPr/>
        <p:txBody>
          <a:bodyPr/>
          <a:lstStyle/>
          <a:p>
            <a:fld id="{8E9440D9-8AA8-4E70-89F1-0AE79E7DF1AD}" type="slidenum">
              <a:rPr lang="fr-FR" smtClean="0"/>
              <a:t>9</a:t>
            </a:fld>
            <a:endParaRPr lang="fr-FR"/>
          </a:p>
        </p:txBody>
      </p:sp>
    </p:spTree>
    <p:extLst>
      <p:ext uri="{BB962C8B-B14F-4D97-AF65-F5344CB8AC3E}">
        <p14:creationId xmlns:p14="http://schemas.microsoft.com/office/powerpoint/2010/main" val="2661563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BCAA2A4-A997-434F-90D8-001056A99385}" type="datetimeFigureOut">
              <a:rPr lang="fr-FR" smtClean="0"/>
              <a:t>28/08/2025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058EE5-F12B-4326-AEEC-513CBCE975E3}" type="slidenum">
              <a:rPr lang="fr-FR" smtClean="0"/>
              <a:t>‹N°›</a:t>
            </a:fld>
            <a:endParaRPr lang="fr-FR"/>
          </a:p>
        </p:txBody>
      </p:sp>
      <p:pic>
        <p:nvPicPr>
          <p:cNvPr id="8" name="Image 7" descr="Une image contenant Graphique, art, illustration, dessin humoristique&#10;&#10;Le contenu généré par l’IA peut être incorrect.">
            <a:extLst>
              <a:ext uri="{FF2B5EF4-FFF2-40B4-BE49-F238E27FC236}">
                <a16:creationId xmlns:a16="http://schemas.microsoft.com/office/drawing/2014/main" id="{AB30A00A-407A-7C09-D443-96B1D8BAB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9" y="0"/>
            <a:ext cx="961098" cy="6858000"/>
          </a:xfrm>
          <a:prstGeom prst="rect">
            <a:avLst/>
          </a:prstGeom>
        </p:spPr>
      </p:pic>
      <p:pic>
        <p:nvPicPr>
          <p:cNvPr id="10" name="Image 9" descr="Une image contenant graphisme, Graphique, dessin humoristique, clipart&#10;&#10;Le contenu généré par l’IA peut être incorrect.">
            <a:extLst>
              <a:ext uri="{FF2B5EF4-FFF2-40B4-BE49-F238E27FC236}">
                <a16:creationId xmlns:a16="http://schemas.microsoft.com/office/drawing/2014/main" id="{1E4EB80A-17A1-1B76-E1F7-AADF6EE9C0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7651" y="136524"/>
            <a:ext cx="961098" cy="496171"/>
          </a:xfrm>
          <a:prstGeom prst="rect">
            <a:avLst/>
          </a:prstGeom>
        </p:spPr>
      </p:pic>
      <p:pic>
        <p:nvPicPr>
          <p:cNvPr id="9" name="Image 8">
            <a:extLst>
              <a:ext uri="{FF2B5EF4-FFF2-40B4-BE49-F238E27FC236}">
                <a16:creationId xmlns:a16="http://schemas.microsoft.com/office/drawing/2014/main" id="{0B76CB86-1E16-7CB4-D9C3-EAD7707E81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0018" y="6498000"/>
            <a:ext cx="3432105" cy="360000"/>
          </a:xfrm>
          <a:prstGeom prst="rect">
            <a:avLst/>
          </a:prstGeom>
        </p:spPr>
      </p:pic>
      <p:sp>
        <p:nvSpPr>
          <p:cNvPr id="11" name="ZoneTexte 10">
            <a:extLst>
              <a:ext uri="{FF2B5EF4-FFF2-40B4-BE49-F238E27FC236}">
                <a16:creationId xmlns:a16="http://schemas.microsoft.com/office/drawing/2014/main" id="{21D6E761-2031-A2A9-CC0E-2AEFF12E2932}"/>
              </a:ext>
            </a:extLst>
          </p:cNvPr>
          <p:cNvSpPr txBox="1"/>
          <p:nvPr userDrawn="1"/>
        </p:nvSpPr>
        <p:spPr>
          <a:xfrm>
            <a:off x="4574219" y="6537416"/>
            <a:ext cx="4569781" cy="307777"/>
          </a:xfrm>
          <a:prstGeom prst="rect">
            <a:avLst/>
          </a:prstGeom>
          <a:noFill/>
        </p:spPr>
        <p:txBody>
          <a:bodyPr wrap="square" rtlCol="0">
            <a:spAutoFit/>
          </a:bodyPr>
          <a:lstStyle/>
          <a:p>
            <a:pPr algn="r"/>
            <a:r>
              <a:rPr lang="fr-FR" sz="1400" dirty="0">
                <a:solidFill>
                  <a:schemeClr val="bg1">
                    <a:lumMod val="50000"/>
                  </a:schemeClr>
                </a:solidFill>
              </a:rPr>
              <a:t>Charte d’organisation des rencontres</a:t>
            </a:r>
          </a:p>
        </p:txBody>
      </p:sp>
    </p:spTree>
    <p:extLst>
      <p:ext uri="{BB962C8B-B14F-4D97-AF65-F5344CB8AC3E}">
        <p14:creationId xmlns:p14="http://schemas.microsoft.com/office/powerpoint/2010/main" val="420676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CAA2A4-A997-434F-90D8-001056A99385}" type="datetimeFigureOut">
              <a:rPr lang="fr-FR" smtClean="0"/>
              <a:t>28/08/2025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60728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CAA2A4-A997-434F-90D8-001056A99385}" type="datetimeFigureOut">
              <a:rPr lang="fr-FR" smtClean="0"/>
              <a:t>28/08/2025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94777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68172" y="365126"/>
            <a:ext cx="7102136" cy="735705"/>
          </a:xfrm>
          <a:noFill/>
          <a:ln>
            <a:solidFill>
              <a:srgbClr val="DCEAF7"/>
            </a:solidFill>
          </a:ln>
        </p:spPr>
        <p:txBody>
          <a:bodyPr>
            <a:normAutofit/>
          </a:bodyPr>
          <a:lstStyle>
            <a:lvl1pPr marL="0" indent="0">
              <a:defRPr sz="3600" b="1">
                <a:solidFill>
                  <a:srgbClr val="00B0F0"/>
                </a:solidFill>
                <a:effectLst>
                  <a:outerShdw blurRad="50800" dist="127000" dir="2700000" algn="tl" rotWithShape="0">
                    <a:prstClr val="black">
                      <a:alpha val="13000"/>
                    </a:prstClr>
                  </a:outerShdw>
                </a:effectLst>
              </a:defRPr>
            </a:lvl1pPr>
          </a:lstStyle>
          <a:p>
            <a:r>
              <a:rPr lang="fr-FR" dirty="0"/>
              <a:t>Modifiez le style du titre</a:t>
            </a:r>
            <a:endParaRPr lang="en-US" dirty="0"/>
          </a:p>
        </p:txBody>
      </p:sp>
      <p:sp>
        <p:nvSpPr>
          <p:cNvPr id="3" name="Content Placeholder 2"/>
          <p:cNvSpPr>
            <a:spLocks noGrp="1"/>
          </p:cNvSpPr>
          <p:nvPr>
            <p:ph idx="1"/>
          </p:nvPr>
        </p:nvSpPr>
        <p:spPr>
          <a:xfrm>
            <a:off x="568172" y="1411550"/>
            <a:ext cx="7947178" cy="4765413"/>
          </a:xfrm>
        </p:spPr>
        <p:txBody>
          <a:bodyPr/>
          <a:lstStyle>
            <a:lvl1pPr marL="0" indent="0">
              <a:buNone/>
              <a:defRPr lang="fr-FR" sz="2400" b="1" kern="1200" dirty="0">
                <a:solidFill>
                  <a:srgbClr val="00B0F0"/>
                </a:solidFill>
                <a:effectLst>
                  <a:outerShdw blurRad="50800" dist="127000" dir="2700000" algn="tl" rotWithShape="0">
                    <a:prstClr val="black">
                      <a:alpha val="13000"/>
                    </a:prstClr>
                  </a:outerShdw>
                </a:effectLst>
                <a:latin typeface="Arial Narrow" panose="020B0606020202030204" pitchFamily="34" charset="0"/>
                <a:ea typeface="+mj-ea"/>
                <a:cs typeface="+mj-cs"/>
              </a:defRPr>
            </a:lvl1pPr>
            <a:lvl2pPr marL="266700" indent="-228600">
              <a:defRPr lang="fr-FR" sz="1800" i="1" kern="1200" dirty="0">
                <a:solidFill>
                  <a:schemeClr val="bg1">
                    <a:lumMod val="50000"/>
                  </a:schemeClr>
                </a:solidFill>
                <a:latin typeface="Arial Narrow" panose="020B0606020202030204" pitchFamily="34" charset="0"/>
                <a:ea typeface="+mn-ea"/>
                <a:cs typeface="+mn-cs"/>
              </a:defRPr>
            </a:lvl2pPr>
            <a:lvl3pPr marL="266700" indent="223838">
              <a:defRPr sz="1400">
                <a:latin typeface="Arial Narrow" panose="020B0606020202030204" pitchFamily="34" charset="0"/>
              </a:defRPr>
            </a:lvl3pPr>
            <a:lvl4pPr marL="719138" indent="-228600">
              <a:tabLst>
                <a:tab pos="444500" algn="l"/>
              </a:tabLst>
              <a:defRPr sz="1400">
                <a:latin typeface="Arial Narrow" panose="020B0606020202030204" pitchFamily="34" charset="0"/>
              </a:defRPr>
            </a:lvl4pPr>
            <a:lvl5pPr marL="719138" indent="212725">
              <a:tabLst>
                <a:tab pos="719138" algn="l"/>
              </a:tabLst>
              <a:defRPr sz="1400">
                <a:latin typeface="Arial Narrow" panose="020B060602020203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1" name="ZoneTexte 10">
            <a:extLst>
              <a:ext uri="{FF2B5EF4-FFF2-40B4-BE49-F238E27FC236}">
                <a16:creationId xmlns:a16="http://schemas.microsoft.com/office/drawing/2014/main" id="{86BF0D24-0765-C6D4-E5A4-41B9C61247C9}"/>
              </a:ext>
            </a:extLst>
          </p:cNvPr>
          <p:cNvSpPr txBox="1"/>
          <p:nvPr userDrawn="1"/>
        </p:nvSpPr>
        <p:spPr>
          <a:xfrm>
            <a:off x="568172" y="6433643"/>
            <a:ext cx="4176000" cy="340519"/>
          </a:xfrm>
          <a:prstGeom prst="roundRect">
            <a:avLst/>
          </a:prstGeom>
          <a:noFill/>
          <a:ln>
            <a:solidFill>
              <a:srgbClr val="DCEAF7"/>
            </a:solidFill>
          </a:ln>
        </p:spPr>
        <p:txBody>
          <a:bodyPr wrap="square" rtlCol="0">
            <a:spAutoFit/>
          </a:bodyPr>
          <a:lstStyle/>
          <a:p>
            <a:pPr algn="ctr"/>
            <a:r>
              <a:rPr lang="fr-FR" sz="1400" b="1" dirty="0">
                <a:solidFill>
                  <a:srgbClr val="00B0F0"/>
                </a:solidFill>
                <a:effectLst>
                  <a:outerShdw blurRad="50800" dist="127000" dir="2700000" algn="tl" rotWithShape="0">
                    <a:prstClr val="black">
                      <a:alpha val="13000"/>
                    </a:prstClr>
                  </a:outerShdw>
                </a:effectLst>
                <a:latin typeface="+mj-lt"/>
                <a:ea typeface="+mj-ea"/>
                <a:cs typeface="+mj-cs"/>
              </a:rPr>
              <a:t>L’</a:t>
            </a:r>
            <a:r>
              <a:rPr lang="fr-FR" sz="1400" b="1" dirty="0" err="1">
                <a:solidFill>
                  <a:srgbClr val="00B0F0"/>
                </a:solidFill>
                <a:effectLst>
                  <a:outerShdw blurRad="50800" dist="127000" dir="2700000" algn="tl" rotWithShape="0">
                    <a:prstClr val="black">
                      <a:alpha val="13000"/>
                    </a:prstClr>
                  </a:outerShdw>
                </a:effectLst>
                <a:latin typeface="+mj-lt"/>
                <a:ea typeface="+mj-ea"/>
                <a:cs typeface="+mj-cs"/>
              </a:rPr>
              <a:t>Usep</a:t>
            </a:r>
            <a:r>
              <a:rPr lang="fr-FR" sz="1400" i="1" kern="1200" dirty="0">
                <a:solidFill>
                  <a:schemeClr val="bg1">
                    <a:lumMod val="50000"/>
                  </a:schemeClr>
                </a:solidFill>
                <a:effectLst>
                  <a:outerShdw blurRad="76200" dist="127000" dir="2700000" algn="tl" rotWithShape="0">
                    <a:prstClr val="black">
                      <a:alpha val="24000"/>
                    </a:prstClr>
                  </a:outerShdw>
                </a:effectLst>
                <a:latin typeface="Aptos Light" panose="020B0004020202020204" pitchFamily="34" charset="0"/>
                <a:ea typeface="+mn-ea"/>
                <a:cs typeface="+mn-cs"/>
              </a:rPr>
              <a:t>,</a:t>
            </a:r>
            <a:r>
              <a:rPr lang="fr-FR" sz="1400" b="1" i="1" dirty="0">
                <a:solidFill>
                  <a:schemeClr val="bg1">
                    <a:lumMod val="50000"/>
                  </a:schemeClr>
                </a:solidFill>
                <a:effectLst>
                  <a:outerShdw blurRad="76200" dist="127000" dir="2700000" algn="tl" rotWithShape="0">
                    <a:prstClr val="black">
                      <a:alpha val="24000"/>
                    </a:prstClr>
                  </a:outerShdw>
                </a:effectLst>
                <a:latin typeface="Aptos Light" panose="020B0004020202020204" pitchFamily="34" charset="0"/>
                <a:ea typeface="+mj-ea"/>
                <a:cs typeface="+mj-cs"/>
              </a:rPr>
              <a:t> </a:t>
            </a:r>
            <a:r>
              <a:rPr lang="fr-FR" sz="1400" i="1" dirty="0">
                <a:solidFill>
                  <a:schemeClr val="bg1">
                    <a:lumMod val="50000"/>
                  </a:schemeClr>
                </a:solidFill>
                <a:effectLst>
                  <a:outerShdw blurRad="76200" dist="127000" dir="2700000" algn="tl" rotWithShape="0">
                    <a:prstClr val="black">
                      <a:alpha val="24000"/>
                    </a:prstClr>
                  </a:outerShdw>
                </a:effectLst>
                <a:latin typeface="Aptos Light" panose="020B0004020202020204" pitchFamily="34" charset="0"/>
              </a:rPr>
              <a:t>le sport scolaire pour bien grandir ensemble !</a:t>
            </a:r>
          </a:p>
        </p:txBody>
      </p:sp>
      <p:pic>
        <p:nvPicPr>
          <p:cNvPr id="10" name="Image 9" descr="Une image contenant Graphique, Police, graphisme, logo&#10;&#10;Le contenu généré par l’IA peut être incorrect.">
            <a:extLst>
              <a:ext uri="{FF2B5EF4-FFF2-40B4-BE49-F238E27FC236}">
                <a16:creationId xmlns:a16="http://schemas.microsoft.com/office/drawing/2014/main" id="{B2A8D69E-86E1-1A6D-E71D-B41A2E82A7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5440" y="221942"/>
            <a:ext cx="1091348" cy="878889"/>
          </a:xfrm>
          <a:prstGeom prst="rect">
            <a:avLst/>
          </a:prstGeom>
        </p:spPr>
      </p:pic>
      <p:sp>
        <p:nvSpPr>
          <p:cNvPr id="9" name="ZoneTexte 8">
            <a:extLst>
              <a:ext uri="{FF2B5EF4-FFF2-40B4-BE49-F238E27FC236}">
                <a16:creationId xmlns:a16="http://schemas.microsoft.com/office/drawing/2014/main" id="{DC34F55C-BC47-6CA0-B233-E8FDDFCB9200}"/>
              </a:ext>
            </a:extLst>
          </p:cNvPr>
          <p:cNvSpPr txBox="1"/>
          <p:nvPr userDrawn="1"/>
        </p:nvSpPr>
        <p:spPr>
          <a:xfrm>
            <a:off x="5272899" y="6466385"/>
            <a:ext cx="3699651" cy="307777"/>
          </a:xfrm>
          <a:prstGeom prst="rect">
            <a:avLst/>
          </a:prstGeom>
          <a:noFill/>
        </p:spPr>
        <p:txBody>
          <a:bodyPr wrap="square">
            <a:spAutoFit/>
          </a:bodyPr>
          <a:lstStyle/>
          <a:p>
            <a:pPr algn="r"/>
            <a:r>
              <a:rPr lang="fr-FR" sz="1400" i="1" dirty="0">
                <a:solidFill>
                  <a:schemeClr val="bg1">
                    <a:lumMod val="50000"/>
                  </a:schemeClr>
                </a:solidFill>
              </a:rPr>
              <a:t>RSA disciplines </a:t>
            </a:r>
            <a:r>
              <a:rPr lang="fr-FR" sz="1400" i="1" kern="1200" dirty="0">
                <a:solidFill>
                  <a:schemeClr val="bg1">
                    <a:lumMod val="50000"/>
                  </a:schemeClr>
                </a:solidFill>
                <a:latin typeface="+mn-lt"/>
                <a:ea typeface="+mn-ea"/>
                <a:cs typeface="+mn-cs"/>
              </a:rPr>
              <a:t>enchaînées au Cycle 2</a:t>
            </a:r>
          </a:p>
        </p:txBody>
      </p:sp>
      <p:pic>
        <p:nvPicPr>
          <p:cNvPr id="8" name="Espace réservé du contenu 4">
            <a:extLst>
              <a:ext uri="{FF2B5EF4-FFF2-40B4-BE49-F238E27FC236}">
                <a16:creationId xmlns:a16="http://schemas.microsoft.com/office/drawing/2014/main" id="{C272B3A1-6FB6-16BB-32BA-C6193225F8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2944788" y="3457425"/>
            <a:ext cx="6444000" cy="259402"/>
          </a:xfrm>
          <a:prstGeom prst="rect">
            <a:avLst/>
          </a:prstGeom>
        </p:spPr>
      </p:pic>
    </p:spTree>
    <p:extLst>
      <p:ext uri="{BB962C8B-B14F-4D97-AF65-F5344CB8AC3E}">
        <p14:creationId xmlns:p14="http://schemas.microsoft.com/office/powerpoint/2010/main" val="212664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BCAA2A4-A997-434F-90D8-001056A99385}" type="datetimeFigureOut">
              <a:rPr lang="fr-FR" smtClean="0"/>
              <a:t>28/08/2025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235651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BCAA2A4-A997-434F-90D8-001056A99385}" type="datetimeFigureOut">
              <a:rPr lang="fr-FR" smtClean="0"/>
              <a:t>28/08/2025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176649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BCAA2A4-A997-434F-90D8-001056A99385}" type="datetimeFigureOut">
              <a:rPr lang="fr-FR" smtClean="0"/>
              <a:t>28/08/2025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35865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BCAA2A4-A997-434F-90D8-001056A99385}" type="datetimeFigureOut">
              <a:rPr lang="fr-FR" smtClean="0"/>
              <a:t>28/08/2025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290562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A2A4-A997-434F-90D8-001056A99385}" type="datetimeFigureOut">
              <a:rPr lang="fr-FR" smtClean="0"/>
              <a:t>28/08/2025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195762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BCAA2A4-A997-434F-90D8-001056A99385}" type="datetimeFigureOut">
              <a:rPr lang="fr-FR" smtClean="0"/>
              <a:t>28/08/2025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38842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BCAA2A4-A997-434F-90D8-001056A99385}" type="datetimeFigureOut">
              <a:rPr lang="fr-FR" smtClean="0"/>
              <a:t>28/08/2025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429117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CAA2A4-A997-434F-90D8-001056A99385}" type="datetimeFigureOut">
              <a:rPr lang="fr-FR" smtClean="0"/>
              <a:t>28/08/2025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058EE5-F12B-4326-AEEC-513CBCE975E3}" type="slidenum">
              <a:rPr lang="fr-FR" smtClean="0"/>
              <a:t>‹N°›</a:t>
            </a:fld>
            <a:endParaRPr lang="fr-FR"/>
          </a:p>
        </p:txBody>
      </p:sp>
    </p:spTree>
    <p:extLst>
      <p:ext uri="{BB962C8B-B14F-4D97-AF65-F5344CB8AC3E}">
        <p14:creationId xmlns:p14="http://schemas.microsoft.com/office/powerpoint/2010/main" val="1669293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document/d/1JelMdr9-qJ1cYI9J8wW3LmM_xdckHzRc/edit?usp=drive_link&amp;ouid=115441624205362405266&amp;rtpof=true&amp;sd=tru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8.png"/><Relationship Id="rId5" Type="http://schemas.openxmlformats.org/officeDocument/2006/relationships/diagramQuickStyle" Target="../diagrams/quickStyle6.xml"/><Relationship Id="rId10" Type="http://schemas.openxmlformats.org/officeDocument/2006/relationships/image" Target="../media/image9.png"/><Relationship Id="rId4" Type="http://schemas.openxmlformats.org/officeDocument/2006/relationships/diagramLayout" Target="../diagrams/layout6.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9.png"/><Relationship Id="rId3" Type="http://schemas.openxmlformats.org/officeDocument/2006/relationships/image" Target="../media/image36.png"/><Relationship Id="rId7" Type="http://schemas.openxmlformats.org/officeDocument/2006/relationships/image" Target="../media/image39.jpg"/><Relationship Id="rId12"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5" Type="http://schemas.openxmlformats.org/officeDocument/2006/relationships/image" Target="../media/image31.png"/><Relationship Id="rId10" Type="http://schemas.openxmlformats.org/officeDocument/2006/relationships/image" Target="../media/image11.png"/><Relationship Id="rId4" Type="http://schemas.openxmlformats.org/officeDocument/2006/relationships/image" Target="../media/image30.png"/><Relationship Id="rId9" Type="http://schemas.openxmlformats.org/officeDocument/2006/relationships/image" Target="../media/image41.pn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0.png"/><Relationship Id="rId5" Type="http://schemas.openxmlformats.org/officeDocument/2006/relationships/image" Target="../media/image12.png"/><Relationship Id="rId10" Type="http://schemas.openxmlformats.org/officeDocument/2006/relationships/image" Target="../media/image49.jpg"/><Relationship Id="rId4" Type="http://schemas.openxmlformats.org/officeDocument/2006/relationships/image" Target="../media/image46.jp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 Type="http://schemas.openxmlformats.org/officeDocument/2006/relationships/image" Target="../media/image8.png"/><Relationship Id="rId21" Type="http://schemas.openxmlformats.org/officeDocument/2006/relationships/image" Target="../media/image66.png"/><Relationship Id="rId7" Type="http://schemas.openxmlformats.org/officeDocument/2006/relationships/image" Target="../media/image53.png"/><Relationship Id="rId12" Type="http://schemas.openxmlformats.org/officeDocument/2006/relationships/image" Target="../media/image57.sv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notesSlide" Target="../notesSlides/notesSlide15.xml"/><Relationship Id="rId16" Type="http://schemas.openxmlformats.org/officeDocument/2006/relationships/image" Target="../media/image61.svg"/><Relationship Id="rId20"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6.png"/><Relationship Id="rId24" Type="http://schemas.openxmlformats.org/officeDocument/2006/relationships/image" Target="../media/image69.png"/><Relationship Id="rId5" Type="http://schemas.openxmlformats.org/officeDocument/2006/relationships/image" Target="../media/image51.png"/><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svg"/><Relationship Id="rId19" Type="http://schemas.openxmlformats.org/officeDocument/2006/relationships/image" Target="../media/image64.png"/><Relationship Id="rId4" Type="http://schemas.openxmlformats.org/officeDocument/2006/relationships/hyperlink" Target="https://crusepaura12.netboard.me/disciplinesench/?tab=970727" TargetMode="External"/><Relationship Id="rId9" Type="http://schemas.openxmlformats.org/officeDocument/2006/relationships/image" Target="../media/image54.png"/><Relationship Id="rId14" Type="http://schemas.openxmlformats.org/officeDocument/2006/relationships/image" Target="../media/image59.svg"/><Relationship Id="rId22" Type="http://schemas.openxmlformats.org/officeDocument/2006/relationships/image" Target="../media/image67.png"/><Relationship Id="rId27"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8.png"/><Relationship Id="rId18" Type="http://schemas.openxmlformats.org/officeDocument/2006/relationships/image" Target="../media/image81.png"/><Relationship Id="rId3" Type="http://schemas.openxmlformats.org/officeDocument/2006/relationships/hyperlink" Target="https://crusepaura12.netboard.me/disciplinesench/?tab=970730" TargetMode="External"/><Relationship Id="rId7" Type="http://schemas.openxmlformats.org/officeDocument/2006/relationships/image" Target="../media/image74.svg"/><Relationship Id="rId12" Type="http://schemas.openxmlformats.org/officeDocument/2006/relationships/hyperlink" Target="https://lichess.org/learn" TargetMode="External"/><Relationship Id="rId17" Type="http://schemas.openxmlformats.org/officeDocument/2006/relationships/hyperlink" Target="https://teteamodeler.ouest-france.fr/dossier/jeux/jeu-fil-mele.asp" TargetMode="External"/><Relationship Id="rId2" Type="http://schemas.openxmlformats.org/officeDocument/2006/relationships/notesSlide" Target="../notesSlides/notesSlide16.xml"/><Relationship Id="rId16" Type="http://schemas.openxmlformats.org/officeDocument/2006/relationships/image" Target="../media/image80.png"/><Relationship Id="rId20"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7.png"/><Relationship Id="rId5" Type="http://schemas.openxmlformats.org/officeDocument/2006/relationships/image" Target="../media/image72.png"/><Relationship Id="rId15" Type="http://schemas.openxmlformats.org/officeDocument/2006/relationships/hyperlink" Target="https://musclez-votre-cerveau.fr/entrainements/entrainements-de-calcul-mental/quelle-est-la-valeur-de-la-fraise/" TargetMode="External"/><Relationship Id="rId10" Type="http://schemas.openxmlformats.org/officeDocument/2006/relationships/image" Target="../media/image76.png"/><Relationship Id="rId19" Type="http://schemas.openxmlformats.org/officeDocument/2006/relationships/image" Target="../media/image8.png"/><Relationship Id="rId4" Type="http://schemas.openxmlformats.org/officeDocument/2006/relationships/hyperlink" Target="https://lululataupe.com/imprimerie/jeux-d-observation/tangrams/588-tangram-modeles-personnages-traits" TargetMode="External"/><Relationship Id="rId9" Type="http://schemas.openxmlformats.org/officeDocument/2006/relationships/hyperlink" Target="https://dorebu.fr/" TargetMode="External"/><Relationship Id="rId14" Type="http://schemas.openxmlformats.org/officeDocument/2006/relationships/image" Target="../media/image79.png"/></Relationships>
</file>

<file path=ppt/slides/_rels/slide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5.jpg"/><Relationship Id="rId5" Type="http://schemas.openxmlformats.org/officeDocument/2006/relationships/image" Target="../media/image84.png"/><Relationship Id="rId4" Type="http://schemas.openxmlformats.org/officeDocument/2006/relationships/hyperlink" Target="https://crusepaura12.netboard.me/disciplinesench/?link=1QzU0l1g-i8VI9foD-bAp5CuuJ"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netboardme-cf1.s3.amazonaws.com/published/82899/files/64259d2405a02a4a0343d031123ae9e5.pdf"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netboardme-cf1.s3.amazonaws.com/published/82899/files/64259d2405a02a4a0343d031123ae9e5.pdf"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9.jpg"/><Relationship Id="rId5" Type="http://schemas.openxmlformats.org/officeDocument/2006/relationships/diagramQuickStyle" Target="../diagrams/quickStyle4.xml"/><Relationship Id="rId10" Type="http://schemas.openxmlformats.org/officeDocument/2006/relationships/image" Target="../media/image18.png"/><Relationship Id="rId4" Type="http://schemas.openxmlformats.org/officeDocument/2006/relationships/diagramLayout" Target="../diagrams/layout4.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netboardme-cf1.s3.amazonaws.com/published/82899/files/de006314e26904d5f88fd0de40eb9065.pptx" TargetMode="External"/><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9.png"/><Relationship Id="rId7" Type="http://schemas.openxmlformats.org/officeDocument/2006/relationships/diagramLayout" Target="../diagrams/layout5.xml"/><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image" Target="../media/image32.png"/><Relationship Id="rId5" Type="http://schemas.openxmlformats.org/officeDocument/2006/relationships/image" Target="../media/image31.png"/><Relationship Id="rId10" Type="http://schemas.microsoft.com/office/2007/relationships/diagramDrawing" Target="../diagrams/drawing5.xml"/><Relationship Id="rId4" Type="http://schemas.openxmlformats.org/officeDocument/2006/relationships/image" Target="../media/image30.png"/><Relationship Id="rId9" Type="http://schemas.openxmlformats.org/officeDocument/2006/relationships/diagramColors" Target="../diagrams/colors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1C128-681E-95C4-C353-F2F858C6D8C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1B2509A-0720-5565-800F-B3ED33F05397}"/>
              </a:ext>
            </a:extLst>
          </p:cNvPr>
          <p:cNvSpPr>
            <a:spLocks noGrp="1"/>
          </p:cNvSpPr>
          <p:nvPr>
            <p:ph type="title"/>
          </p:nvPr>
        </p:nvSpPr>
        <p:spPr/>
        <p:txBody>
          <a:bodyPr>
            <a:normAutofit fontScale="90000"/>
          </a:bodyPr>
          <a:lstStyle/>
          <a:p>
            <a:r>
              <a:rPr lang="fr-FR" dirty="0" err="1"/>
              <a:t>CRUSEP’Athlon</a:t>
            </a:r>
            <a:r>
              <a:rPr lang="fr-FR" dirty="0"/>
              <a:t> – </a:t>
            </a:r>
            <a:r>
              <a:rPr lang="fr-FR" dirty="0">
                <a:hlinkClick r:id="rId3"/>
              </a:rPr>
              <a:t>Cahier des charges</a:t>
            </a:r>
            <a:endParaRPr lang="fr-FR" dirty="0"/>
          </a:p>
        </p:txBody>
      </p:sp>
      <p:sp>
        <p:nvSpPr>
          <p:cNvPr id="3" name="Espace réservé du contenu 2">
            <a:extLst>
              <a:ext uri="{FF2B5EF4-FFF2-40B4-BE49-F238E27FC236}">
                <a16:creationId xmlns:a16="http://schemas.microsoft.com/office/drawing/2014/main" id="{71F5974A-DB07-A342-6B89-7F06E5BE64A0}"/>
              </a:ext>
            </a:extLst>
          </p:cNvPr>
          <p:cNvSpPr>
            <a:spLocks noGrp="1"/>
          </p:cNvSpPr>
          <p:nvPr>
            <p:ph idx="1"/>
          </p:nvPr>
        </p:nvSpPr>
        <p:spPr>
          <a:xfrm>
            <a:off x="568171" y="1411550"/>
            <a:ext cx="8231583" cy="4765413"/>
          </a:xfrm>
        </p:spPr>
        <p:txBody>
          <a:bodyPr>
            <a:normAutofit fontScale="85000" lnSpcReduction="10000"/>
          </a:bodyPr>
          <a:lstStyle/>
          <a:p>
            <a:pPr marL="0" indent="0">
              <a:lnSpc>
                <a:spcPct val="110000"/>
              </a:lnSpc>
              <a:spcBef>
                <a:spcPts val="300"/>
              </a:spcBef>
              <a:spcAft>
                <a:spcPts val="300"/>
              </a:spcAft>
              <a:buNone/>
            </a:pPr>
            <a:r>
              <a:rPr lang="fr-FR" dirty="0">
                <a:effectLst/>
              </a:rPr>
              <a:t>Objectifs :</a:t>
            </a:r>
          </a:p>
          <a:p>
            <a:pPr lvl="1">
              <a:lnSpc>
                <a:spcPct val="110000"/>
              </a:lnSpc>
              <a:spcBef>
                <a:spcPts val="300"/>
              </a:spcBef>
              <a:spcAft>
                <a:spcPts val="300"/>
              </a:spcAft>
            </a:pPr>
            <a:r>
              <a:rPr lang="fr-FR" dirty="0"/>
              <a:t>Développer la pratique des disciplines enchainées comprenant à minima 2 déplacements de nature différente.</a:t>
            </a:r>
          </a:p>
          <a:p>
            <a:pPr lvl="1">
              <a:lnSpc>
                <a:spcPct val="110000"/>
              </a:lnSpc>
              <a:spcBef>
                <a:spcPts val="300"/>
              </a:spcBef>
              <a:spcAft>
                <a:spcPts val="300"/>
              </a:spcAft>
            </a:pPr>
            <a:r>
              <a:rPr lang="fr-FR" dirty="0">
                <a:highlight>
                  <a:srgbClr val="FFFF00"/>
                </a:highlight>
              </a:rPr>
              <a:t>Découvrir et enchaîner des activités connectées à la nature.</a:t>
            </a:r>
          </a:p>
          <a:p>
            <a:pPr lvl="1">
              <a:lnSpc>
                <a:spcPct val="110000"/>
              </a:lnSpc>
              <a:spcBef>
                <a:spcPts val="300"/>
              </a:spcBef>
              <a:spcAft>
                <a:spcPts val="300"/>
              </a:spcAft>
            </a:pPr>
            <a:r>
              <a:rPr lang="fr-FR" dirty="0">
                <a:highlight>
                  <a:srgbClr val="FFFF00"/>
                </a:highlight>
              </a:rPr>
              <a:t>Favoriser la pratique des activités d’endurance dans des environnements variés.</a:t>
            </a:r>
          </a:p>
          <a:p>
            <a:pPr marL="0" lvl="1" indent="0">
              <a:lnSpc>
                <a:spcPct val="110000"/>
              </a:lnSpc>
              <a:spcBef>
                <a:spcPts val="300"/>
              </a:spcBef>
              <a:spcAft>
                <a:spcPts val="300"/>
              </a:spcAft>
              <a:buNone/>
            </a:pPr>
            <a:r>
              <a:rPr lang="fr-FR" sz="2400" b="1" i="0" dirty="0">
                <a:solidFill>
                  <a:srgbClr val="00B0F0"/>
                </a:solidFill>
                <a:latin typeface="+mj-lt"/>
                <a:ea typeface="+mj-ea"/>
                <a:cs typeface="+mj-cs"/>
              </a:rPr>
              <a:t>Conditions de participation :</a:t>
            </a:r>
          </a:p>
          <a:p>
            <a:pPr lvl="1">
              <a:lnSpc>
                <a:spcPct val="110000"/>
              </a:lnSpc>
              <a:spcBef>
                <a:spcPts val="300"/>
              </a:spcBef>
              <a:spcAft>
                <a:spcPts val="300"/>
              </a:spcAft>
            </a:pPr>
            <a:r>
              <a:rPr lang="fr-FR" dirty="0"/>
              <a:t>Les enfants qui participent doivent tous être titulaires d’une licence dans USEP.</a:t>
            </a:r>
          </a:p>
          <a:p>
            <a:pPr lvl="1">
              <a:lnSpc>
                <a:spcPct val="110000"/>
              </a:lnSpc>
              <a:spcBef>
                <a:spcPts val="300"/>
              </a:spcBef>
              <a:spcAft>
                <a:spcPts val="300"/>
              </a:spcAft>
            </a:pPr>
            <a:r>
              <a:rPr lang="fr-FR" dirty="0">
                <a:effectLst/>
              </a:rPr>
              <a:t>La rencontre </a:t>
            </a:r>
            <a:r>
              <a:rPr lang="fr-FR" dirty="0"/>
              <a:t>est </a:t>
            </a:r>
            <a:r>
              <a:rPr lang="fr-FR" dirty="0">
                <a:effectLst/>
              </a:rPr>
              <a:t>construite autour de 3 incontournables :</a:t>
            </a:r>
            <a:endParaRPr lang="fr-FR" sz="2000" dirty="0">
              <a:effectLst/>
            </a:endParaRPr>
          </a:p>
          <a:p>
            <a:pPr lvl="2">
              <a:lnSpc>
                <a:spcPct val="110000"/>
              </a:lnSpc>
              <a:spcBef>
                <a:spcPts val="300"/>
              </a:spcBef>
              <a:spcAft>
                <a:spcPts val="300"/>
              </a:spcAft>
            </a:pPr>
            <a:r>
              <a:rPr lang="fr-FR" dirty="0"/>
              <a:t>Pratiquer des disciplines enchainées comprenant a minima 2 déplacements de nature différente en accordant une importance particulière à la phase de transition.</a:t>
            </a:r>
            <a:endParaRPr lang="fr-FR" sz="1800" dirty="0"/>
          </a:p>
          <a:p>
            <a:pPr lvl="2">
              <a:lnSpc>
                <a:spcPct val="110000"/>
              </a:lnSpc>
              <a:spcBef>
                <a:spcPts val="300"/>
              </a:spcBef>
              <a:spcAft>
                <a:spcPts val="300"/>
              </a:spcAft>
            </a:pPr>
            <a:r>
              <a:rPr lang="fr-FR" dirty="0"/>
              <a:t>Prévoir un temps d’échange/partage entre les classes.</a:t>
            </a:r>
            <a:endParaRPr lang="fr-FR" sz="1800" dirty="0"/>
          </a:p>
          <a:p>
            <a:pPr lvl="2">
              <a:lnSpc>
                <a:spcPct val="110000"/>
              </a:lnSpc>
              <a:spcBef>
                <a:spcPts val="300"/>
              </a:spcBef>
              <a:spcAft>
                <a:spcPts val="300"/>
              </a:spcAft>
            </a:pPr>
            <a:r>
              <a:rPr lang="fr-FR" dirty="0"/>
              <a:t>Donner une place essentielle aux rôles sociaux.</a:t>
            </a:r>
          </a:p>
          <a:p>
            <a:pPr marL="0" indent="0">
              <a:lnSpc>
                <a:spcPct val="110000"/>
              </a:lnSpc>
              <a:spcBef>
                <a:spcPts val="300"/>
              </a:spcBef>
              <a:spcAft>
                <a:spcPts val="300"/>
              </a:spcAft>
              <a:buNone/>
            </a:pPr>
            <a:r>
              <a:rPr lang="fr-FR" dirty="0">
                <a:effectLst/>
              </a:rPr>
              <a:t>Quelques conseils sur l’organisation :</a:t>
            </a:r>
            <a:endParaRPr lang="fr-FR" sz="1800" dirty="0">
              <a:effectLst/>
            </a:endParaRPr>
          </a:p>
          <a:p>
            <a:pPr lvl="1">
              <a:lnSpc>
                <a:spcPct val="110000"/>
              </a:lnSpc>
              <a:spcBef>
                <a:spcPts val="300"/>
              </a:spcBef>
              <a:spcAft>
                <a:spcPts val="300"/>
              </a:spcAft>
            </a:pPr>
            <a:r>
              <a:rPr lang="fr-FR" dirty="0">
                <a:effectLst/>
              </a:rPr>
              <a:t>Prévoir un lieu de pratique fermé permettant la pratique en autonomie des élèves.</a:t>
            </a:r>
            <a:endParaRPr lang="fr-FR" sz="1400" dirty="0">
              <a:effectLst/>
            </a:endParaRPr>
          </a:p>
          <a:p>
            <a:pPr lvl="1">
              <a:lnSpc>
                <a:spcPct val="110000"/>
              </a:lnSpc>
              <a:spcBef>
                <a:spcPts val="300"/>
              </a:spcBef>
              <a:spcAft>
                <a:spcPts val="300"/>
              </a:spcAft>
            </a:pPr>
            <a:r>
              <a:rPr lang="fr-FR" dirty="0">
                <a:effectLst/>
              </a:rPr>
              <a:t>Privilégier un format d</a:t>
            </a:r>
            <a:r>
              <a:rPr lang="fr-FR" dirty="0"/>
              <a:t>emi-</a:t>
            </a:r>
            <a:r>
              <a:rPr lang="fr-FR" dirty="0">
                <a:effectLst/>
              </a:rPr>
              <a:t>journée pour les cycles 2.</a:t>
            </a:r>
            <a:endParaRPr lang="fr-FR" sz="1400" dirty="0">
              <a:effectLst/>
            </a:endParaRPr>
          </a:p>
          <a:p>
            <a:pPr lvl="1">
              <a:lnSpc>
                <a:spcPct val="110000"/>
              </a:lnSpc>
              <a:spcBef>
                <a:spcPts val="300"/>
              </a:spcBef>
              <a:spcAft>
                <a:spcPts val="300"/>
              </a:spcAft>
            </a:pPr>
            <a:r>
              <a:rPr lang="fr-FR" dirty="0">
                <a:effectLst/>
              </a:rPr>
              <a:t>Le contenu doit être adapté selon les capacités de chaque enfant (contrat au choix de l’enfant…).</a:t>
            </a:r>
            <a:endParaRPr lang="fr-FR" sz="1400" dirty="0">
              <a:effectLst/>
            </a:endParaRPr>
          </a:p>
          <a:p>
            <a:pPr lvl="2"/>
            <a:endParaRPr lang="fr-FR" sz="1800" dirty="0"/>
          </a:p>
        </p:txBody>
      </p:sp>
    </p:spTree>
    <p:extLst>
      <p:ext uri="{BB962C8B-B14F-4D97-AF65-F5344CB8AC3E}">
        <p14:creationId xmlns:p14="http://schemas.microsoft.com/office/powerpoint/2010/main" val="4056406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845C9-313F-4B9A-4A8B-3FFCBFCD6F3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A0F7813-A0E5-38DA-9814-C0BCC303AA66}"/>
              </a:ext>
            </a:extLst>
          </p:cNvPr>
          <p:cNvSpPr>
            <a:spLocks noGrp="1"/>
          </p:cNvSpPr>
          <p:nvPr>
            <p:ph type="title"/>
          </p:nvPr>
        </p:nvSpPr>
        <p:spPr/>
        <p:txBody>
          <a:bodyPr/>
          <a:lstStyle/>
          <a:p>
            <a:r>
              <a:rPr lang="fr-FR" dirty="0" err="1"/>
              <a:t>CRUSEP’Athlon</a:t>
            </a:r>
            <a:r>
              <a:rPr lang="fr-FR" dirty="0"/>
              <a:t> – Le dispositif</a:t>
            </a:r>
          </a:p>
        </p:txBody>
      </p:sp>
      <p:graphicFrame>
        <p:nvGraphicFramePr>
          <p:cNvPr id="29" name="Diagramme 28">
            <a:extLst>
              <a:ext uri="{FF2B5EF4-FFF2-40B4-BE49-F238E27FC236}">
                <a16:creationId xmlns:a16="http://schemas.microsoft.com/office/drawing/2014/main" id="{9E263866-5B83-6401-DFAB-B55B402C7BC4}"/>
              </a:ext>
            </a:extLst>
          </p:cNvPr>
          <p:cNvGraphicFramePr/>
          <p:nvPr>
            <p:extLst>
              <p:ext uri="{D42A27DB-BD31-4B8C-83A1-F6EECF244321}">
                <p14:modId xmlns:p14="http://schemas.microsoft.com/office/powerpoint/2010/main" val="1540614287"/>
              </p:ext>
            </p:extLst>
          </p:nvPr>
        </p:nvGraphicFramePr>
        <p:xfrm>
          <a:off x="568173" y="1307796"/>
          <a:ext cx="6147827" cy="4810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ZoneTexte 29">
            <a:extLst>
              <a:ext uri="{FF2B5EF4-FFF2-40B4-BE49-F238E27FC236}">
                <a16:creationId xmlns:a16="http://schemas.microsoft.com/office/drawing/2014/main" id="{06032A9F-BB6B-EE03-9502-38C02341DAEC}"/>
              </a:ext>
            </a:extLst>
          </p:cNvPr>
          <p:cNvSpPr txBox="1"/>
          <p:nvPr/>
        </p:nvSpPr>
        <p:spPr>
          <a:xfrm>
            <a:off x="2318091" y="3251618"/>
            <a:ext cx="2638121" cy="1000274"/>
          </a:xfrm>
          <a:prstGeom prst="rect">
            <a:avLst/>
          </a:prstGeom>
          <a:noFill/>
        </p:spPr>
        <p:txBody>
          <a:bodyPr wrap="square" rtlCol="0">
            <a:spAutoFit/>
          </a:bodyPr>
          <a:lstStyle/>
          <a:p>
            <a:pPr algn="ctr">
              <a:spcAft>
                <a:spcPts val="600"/>
              </a:spcAft>
            </a:pPr>
            <a:r>
              <a:rPr lang="fr-FR" b="1" dirty="0">
                <a:latin typeface="Arial Narrow" panose="020B0606020202030204" pitchFamily="34" charset="0"/>
              </a:rPr>
              <a:t>Jouer sur les variables.</a:t>
            </a:r>
          </a:p>
          <a:p>
            <a:pPr algn="ctr"/>
            <a:r>
              <a:rPr lang="fr-FR" b="1" dirty="0">
                <a:latin typeface="Arial Narrow" panose="020B0606020202030204" pitchFamily="34" charset="0"/>
              </a:rPr>
              <a:t>Adapter </a:t>
            </a:r>
          </a:p>
          <a:p>
            <a:pPr algn="ctr"/>
            <a:r>
              <a:rPr lang="fr-FR" b="1" dirty="0">
                <a:latin typeface="Arial Narrow" panose="020B0606020202030204" pitchFamily="34" charset="0"/>
              </a:rPr>
              <a:t>sans dénaturer l’activité.</a:t>
            </a:r>
          </a:p>
        </p:txBody>
      </p:sp>
      <p:pic>
        <p:nvPicPr>
          <p:cNvPr id="31" name="Image 30">
            <a:extLst>
              <a:ext uri="{FF2B5EF4-FFF2-40B4-BE49-F238E27FC236}">
                <a16:creationId xmlns:a16="http://schemas.microsoft.com/office/drawing/2014/main" id="{61184FC7-FC47-08A4-5819-58216DB74607}"/>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289481" y="1667245"/>
            <a:ext cx="695342" cy="612000"/>
          </a:xfrm>
          <a:prstGeom prst="rect">
            <a:avLst/>
          </a:prstGeom>
        </p:spPr>
      </p:pic>
      <p:pic>
        <p:nvPicPr>
          <p:cNvPr id="33" name="Image 32" descr="Une image contenant jaune, conception&#10;&#10;Le contenu généré par l’IA peut être incorrect.">
            <a:extLst>
              <a:ext uri="{FF2B5EF4-FFF2-40B4-BE49-F238E27FC236}">
                <a16:creationId xmlns:a16="http://schemas.microsoft.com/office/drawing/2014/main" id="{51072209-867B-A6D3-475D-C7447C6CB9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09147" y="3141620"/>
            <a:ext cx="698671" cy="612000"/>
          </a:xfrm>
          <a:prstGeom prst="rect">
            <a:avLst/>
          </a:prstGeom>
        </p:spPr>
      </p:pic>
      <p:pic>
        <p:nvPicPr>
          <p:cNvPr id="35" name="Image 34" descr="Une image contenant Roue de vélo, Cadre de vélo, roue, Véhicule terrestre&#10;&#10;Le contenu généré par l’IA peut être incorrect.">
            <a:extLst>
              <a:ext uri="{FF2B5EF4-FFF2-40B4-BE49-F238E27FC236}">
                <a16:creationId xmlns:a16="http://schemas.microsoft.com/office/drawing/2014/main" id="{5FC3E527-36AF-F0F3-04D9-B0B4EBC7F1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5651" y="3141620"/>
            <a:ext cx="694433" cy="612000"/>
          </a:xfrm>
          <a:prstGeom prst="rect">
            <a:avLst/>
          </a:prstGeom>
        </p:spPr>
      </p:pic>
      <p:pic>
        <p:nvPicPr>
          <p:cNvPr id="37" name="Image 36" descr="Une image contenant violet, violette, Graphique, Magenta&#10;&#10;Le contenu généré par l’IA peut être incorrect.">
            <a:extLst>
              <a:ext uri="{FF2B5EF4-FFF2-40B4-BE49-F238E27FC236}">
                <a16:creationId xmlns:a16="http://schemas.microsoft.com/office/drawing/2014/main" id="{5B7B9AAE-6200-CDE9-FA61-C7FBD3FAB4A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50009" y="5432752"/>
            <a:ext cx="694429" cy="612000"/>
          </a:xfrm>
          <a:prstGeom prst="rect">
            <a:avLst/>
          </a:prstGeom>
        </p:spPr>
      </p:pic>
      <p:pic>
        <p:nvPicPr>
          <p:cNvPr id="38" name="Image 37" descr="Une image contenant jaune, conception&#10;&#10;Le contenu généré par l’IA peut être incorrect.">
            <a:extLst>
              <a:ext uri="{FF2B5EF4-FFF2-40B4-BE49-F238E27FC236}">
                <a16:creationId xmlns:a16="http://schemas.microsoft.com/office/drawing/2014/main" id="{925C97A1-F382-67BF-B4B5-9F0511F53E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1338" y="5432752"/>
            <a:ext cx="698671" cy="612000"/>
          </a:xfrm>
          <a:prstGeom prst="rect">
            <a:avLst/>
          </a:prstGeom>
        </p:spPr>
      </p:pic>
      <p:pic>
        <p:nvPicPr>
          <p:cNvPr id="39" name="Image 38" descr="Une image contenant violet, violette, Graphique, Magenta&#10;&#10;Le contenu généré par l’IA peut être incorrect.">
            <a:extLst>
              <a:ext uri="{FF2B5EF4-FFF2-40B4-BE49-F238E27FC236}">
                <a16:creationId xmlns:a16="http://schemas.microsoft.com/office/drawing/2014/main" id="{2FBBC8AA-112B-EF97-84C5-BB98D5A31D2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68748" y="3298636"/>
            <a:ext cx="694429" cy="612000"/>
          </a:xfrm>
          <a:prstGeom prst="rect">
            <a:avLst/>
          </a:prstGeom>
        </p:spPr>
      </p:pic>
      <p:pic>
        <p:nvPicPr>
          <p:cNvPr id="41" name="Image 40" descr="Une image contenant capture d’écran, Police, texte, Bleu électrique&#10;&#10;Le contenu généré par l’IA peut être incorrect.">
            <a:extLst>
              <a:ext uri="{FF2B5EF4-FFF2-40B4-BE49-F238E27FC236}">
                <a16:creationId xmlns:a16="http://schemas.microsoft.com/office/drawing/2014/main" id="{93968035-A35D-3AB2-2D45-0062A2B49B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73295" y="5432752"/>
            <a:ext cx="694893" cy="612000"/>
          </a:xfrm>
          <a:prstGeom prst="rect">
            <a:avLst/>
          </a:prstGeom>
        </p:spPr>
      </p:pic>
      <p:sp>
        <p:nvSpPr>
          <p:cNvPr id="4" name="ZoneTexte 3">
            <a:extLst>
              <a:ext uri="{FF2B5EF4-FFF2-40B4-BE49-F238E27FC236}">
                <a16:creationId xmlns:a16="http://schemas.microsoft.com/office/drawing/2014/main" id="{1FECCB10-2409-D436-B989-A5FFEDBC78C3}"/>
              </a:ext>
            </a:extLst>
          </p:cNvPr>
          <p:cNvSpPr txBox="1"/>
          <p:nvPr/>
        </p:nvSpPr>
        <p:spPr>
          <a:xfrm>
            <a:off x="6462786" y="1451125"/>
            <a:ext cx="2592916" cy="4939814"/>
          </a:xfrm>
          <a:prstGeom prst="rect">
            <a:avLst/>
          </a:prstGeom>
          <a:noFill/>
        </p:spPr>
        <p:txBody>
          <a:bodyPr wrap="square">
            <a:spAutoFit/>
          </a:bodyPr>
          <a:lstStyle/>
          <a:p>
            <a:pPr marL="174625" lvl="0" indent="-174625">
              <a:spcBef>
                <a:spcPts val="600"/>
              </a:spcBef>
              <a:spcAft>
                <a:spcPts val="600"/>
              </a:spcAft>
              <a:buSzPts val="1000"/>
              <a:buFont typeface="Symbol" panose="05050102010706020507" pitchFamily="18" charset="2"/>
              <a:buChar char=""/>
              <a:tabLst>
                <a:tab pos="457200" algn="l"/>
              </a:tabLst>
            </a:pPr>
            <a:r>
              <a:rPr lang="fr-FR" sz="1400" b="1" kern="100" dirty="0">
                <a:effectLst/>
                <a:latin typeface="Arial Narrow" panose="020B0606020202030204" pitchFamily="34" charset="0"/>
                <a:ea typeface="Aptos" panose="020B0004020202020204" pitchFamily="34" charset="0"/>
              </a:rPr>
              <a:t>Réduire le nombre d’activités</a:t>
            </a:r>
            <a:r>
              <a:rPr lang="fr-FR" sz="1400" kern="100" dirty="0">
                <a:effectLst/>
                <a:latin typeface="Arial Narrow" panose="020B0606020202030204" pitchFamily="34" charset="0"/>
                <a:ea typeface="Aptos" panose="020B0004020202020204" pitchFamily="34" charset="0"/>
              </a:rPr>
              <a:t> pour éviter la dispersion et permettre aux élèves de s’investir davantage.</a:t>
            </a:r>
          </a:p>
          <a:p>
            <a:pPr marL="174625" lvl="0" indent="-174625">
              <a:spcBef>
                <a:spcPts val="600"/>
              </a:spcBef>
              <a:spcAft>
                <a:spcPts val="600"/>
              </a:spcAft>
              <a:buSzPts val="1000"/>
              <a:buFont typeface="Symbol" panose="05050102010706020507" pitchFamily="18" charset="2"/>
              <a:buChar char=""/>
              <a:tabLst>
                <a:tab pos="457200" algn="l"/>
              </a:tabLst>
            </a:pPr>
            <a:r>
              <a:rPr lang="fr-FR" sz="1400" b="1" kern="100" dirty="0">
                <a:latin typeface="Arial Narrow" panose="020B0606020202030204" pitchFamily="34" charset="0"/>
                <a:ea typeface="Aptos" panose="020B0004020202020204" pitchFamily="34" charset="0"/>
              </a:rPr>
              <a:t>C</a:t>
            </a:r>
            <a:r>
              <a:rPr lang="fr-FR" sz="1400" b="1" kern="100" dirty="0">
                <a:effectLst/>
                <a:latin typeface="Arial Narrow" panose="020B0606020202030204" pitchFamily="34" charset="0"/>
                <a:ea typeface="Aptos" panose="020B0004020202020204" pitchFamily="34" charset="0"/>
              </a:rPr>
              <a:t>hercher à avoir le </a:t>
            </a:r>
            <a:r>
              <a:rPr lang="fr-FR" sz="1400" b="1" kern="100" dirty="0">
                <a:latin typeface="Arial Narrow" panose="020B0606020202030204" pitchFamily="34" charset="0"/>
                <a:ea typeface="Aptos" panose="020B0004020202020204" pitchFamily="34" charset="0"/>
              </a:rPr>
              <a:t>plus possible de pratiquants en </a:t>
            </a:r>
            <a:r>
              <a:rPr lang="fr-FR" sz="1400" b="1" kern="100" dirty="0">
                <a:effectLst/>
                <a:latin typeface="Arial Narrow" panose="020B0606020202030204" pitchFamily="34" charset="0"/>
                <a:ea typeface="Aptos" panose="020B0004020202020204" pitchFamily="34" charset="0"/>
              </a:rPr>
              <a:t>même temps.</a:t>
            </a:r>
          </a:p>
          <a:p>
            <a:pPr marL="174625" lvl="0" indent="-174625">
              <a:spcBef>
                <a:spcPts val="600"/>
              </a:spcBef>
              <a:spcAft>
                <a:spcPts val="600"/>
              </a:spcAft>
              <a:buSzPts val="1000"/>
              <a:buFont typeface="Symbol" panose="05050102010706020507" pitchFamily="18" charset="2"/>
              <a:buChar char=""/>
              <a:tabLst>
                <a:tab pos="457200" algn="l"/>
              </a:tabLst>
            </a:pPr>
            <a:r>
              <a:rPr lang="fr-FR" sz="1400" b="1" kern="100" dirty="0">
                <a:effectLst/>
                <a:latin typeface="Arial Narrow" panose="020B0606020202030204" pitchFamily="34" charset="0"/>
                <a:ea typeface="Aptos" panose="020B0004020202020204" pitchFamily="34" charset="0"/>
              </a:rPr>
              <a:t>Travailler les liaisons </a:t>
            </a:r>
            <a:r>
              <a:rPr lang="fr-FR" sz="1400" kern="100" dirty="0">
                <a:effectLst/>
                <a:latin typeface="Arial Narrow" panose="020B0606020202030204" pitchFamily="34" charset="0"/>
                <a:ea typeface="Aptos" panose="020B0004020202020204" pitchFamily="34" charset="0"/>
              </a:rPr>
              <a:t>entre les activités pour éviter les temps morts.</a:t>
            </a:r>
          </a:p>
          <a:p>
            <a:pPr marL="174625" lvl="0" indent="-174625">
              <a:spcBef>
                <a:spcPts val="600"/>
              </a:spcBef>
              <a:spcAft>
                <a:spcPts val="600"/>
              </a:spcAft>
              <a:buSzPts val="1000"/>
              <a:buFont typeface="Symbol" panose="05050102010706020507" pitchFamily="18" charset="2"/>
              <a:buChar char=""/>
              <a:tabLst>
                <a:tab pos="457200" algn="l"/>
              </a:tabLst>
            </a:pPr>
            <a:r>
              <a:rPr lang="fr-FR" sz="1400" b="1" kern="100" dirty="0">
                <a:effectLst/>
                <a:latin typeface="Arial Narrow" panose="020B0606020202030204" pitchFamily="34" charset="0"/>
                <a:ea typeface="Aptos" panose="020B0004020202020204" pitchFamily="34" charset="0"/>
              </a:rPr>
              <a:t>Endurance vs intensité : </a:t>
            </a:r>
            <a:r>
              <a:rPr lang="fr-FR" sz="1400" kern="100" dirty="0">
                <a:latin typeface="Arial Narrow" panose="020B0606020202030204" pitchFamily="34" charset="0"/>
                <a:ea typeface="Aptos" panose="020B0004020202020204" pitchFamily="34" charset="0"/>
              </a:rPr>
              <a:t>s</a:t>
            </a:r>
            <a:r>
              <a:rPr lang="fr-FR" sz="1400" kern="100" dirty="0">
                <a:effectLst/>
                <a:latin typeface="Arial Narrow" panose="020B0606020202030204" pitchFamily="34" charset="0"/>
                <a:ea typeface="Aptos" panose="020B0004020202020204" pitchFamily="34" charset="0"/>
              </a:rPr>
              <a:t>i on recherche un travail d’endurance (ex : course avec 8 tours), il faut adapter les dispositifs :</a:t>
            </a:r>
          </a:p>
          <a:p>
            <a:pPr marL="358775" lvl="1" indent="-184150">
              <a:buSzPts val="1000"/>
              <a:buFont typeface="Arial" panose="020B0604020202020204" pitchFamily="34" charset="0"/>
              <a:buChar char="•"/>
              <a:tabLst>
                <a:tab pos="358775" algn="l"/>
              </a:tabLst>
            </a:pPr>
            <a:r>
              <a:rPr lang="fr-FR" sz="1400" kern="100" dirty="0">
                <a:effectLst/>
                <a:latin typeface="Arial Narrow" panose="020B0606020202030204" pitchFamily="34" charset="0"/>
                <a:ea typeface="Aptos" panose="020B0004020202020204" pitchFamily="34" charset="0"/>
              </a:rPr>
              <a:t>Réduire la taille du parcours.</a:t>
            </a:r>
          </a:p>
          <a:p>
            <a:pPr marL="358775" lvl="1" indent="-184150">
              <a:buSzPts val="1000"/>
              <a:buFont typeface="Arial" panose="020B0604020202020204" pitchFamily="34" charset="0"/>
              <a:buChar char="•"/>
              <a:tabLst>
                <a:tab pos="358775" algn="l"/>
              </a:tabLst>
            </a:pPr>
            <a:r>
              <a:rPr lang="fr-FR" sz="1400" kern="100" dirty="0">
                <a:effectLst/>
                <a:latin typeface="Arial Narrow" panose="020B0606020202030204" pitchFamily="34" charset="0"/>
                <a:ea typeface="Aptos" panose="020B0004020202020204" pitchFamily="34" charset="0"/>
              </a:rPr>
              <a:t>Multiplier les points de départ pour éviter les temps d’attente.</a:t>
            </a:r>
          </a:p>
          <a:p>
            <a:pPr marL="358775" lvl="1" indent="-184150">
              <a:buSzPts val="1000"/>
              <a:buFont typeface="Arial" panose="020B0604020202020204" pitchFamily="34" charset="0"/>
              <a:buChar char="•"/>
              <a:tabLst>
                <a:tab pos="358775" algn="l"/>
              </a:tabLst>
            </a:pPr>
            <a:r>
              <a:rPr lang="fr-FR" sz="1400" kern="100" dirty="0">
                <a:effectLst/>
                <a:latin typeface="Arial Narrow" panose="020B0606020202030204" pitchFamily="34" charset="0"/>
                <a:ea typeface="Aptos" panose="020B0004020202020204" pitchFamily="34" charset="0"/>
              </a:rPr>
              <a:t>Favoriser les relais pour maintenir l’engagement collectif.</a:t>
            </a:r>
          </a:p>
        </p:txBody>
      </p:sp>
    </p:spTree>
    <p:extLst>
      <p:ext uri="{BB962C8B-B14F-4D97-AF65-F5344CB8AC3E}">
        <p14:creationId xmlns:p14="http://schemas.microsoft.com/office/powerpoint/2010/main" val="369040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F9D0B-399B-ED21-2C6A-92947885086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D8CDFC-6597-F5BE-1603-8BE976932072}"/>
              </a:ext>
            </a:extLst>
          </p:cNvPr>
          <p:cNvSpPr>
            <a:spLocks noGrp="1"/>
          </p:cNvSpPr>
          <p:nvPr>
            <p:ph type="title"/>
          </p:nvPr>
        </p:nvSpPr>
        <p:spPr/>
        <p:txBody>
          <a:bodyPr/>
          <a:lstStyle/>
          <a:p>
            <a:r>
              <a:rPr lang="fr-FR" dirty="0" err="1"/>
              <a:t>CRUSEP’Athlon</a:t>
            </a:r>
            <a:r>
              <a:rPr lang="fr-FR" dirty="0"/>
              <a:t> – La préparation</a:t>
            </a:r>
          </a:p>
        </p:txBody>
      </p:sp>
      <p:sp>
        <p:nvSpPr>
          <p:cNvPr id="47" name="ZoneTexte 46">
            <a:extLst>
              <a:ext uri="{FF2B5EF4-FFF2-40B4-BE49-F238E27FC236}">
                <a16:creationId xmlns:a16="http://schemas.microsoft.com/office/drawing/2014/main" id="{36D5DFF9-2A82-A691-200F-4C55E8918DBF}"/>
              </a:ext>
            </a:extLst>
          </p:cNvPr>
          <p:cNvSpPr txBox="1"/>
          <p:nvPr/>
        </p:nvSpPr>
        <p:spPr>
          <a:xfrm>
            <a:off x="928390" y="1644178"/>
            <a:ext cx="7509028" cy="3447098"/>
          </a:xfrm>
          <a:prstGeom prst="rect">
            <a:avLst/>
          </a:prstGeom>
          <a:noFill/>
        </p:spPr>
        <p:txBody>
          <a:bodyPr wrap="square" rtlCol="0">
            <a:spAutoFit/>
          </a:bodyPr>
          <a:lstStyle/>
          <a:p>
            <a:pPr>
              <a:spcAft>
                <a:spcPts val="600"/>
              </a:spcAft>
            </a:pPr>
            <a:r>
              <a:rPr lang="fr-FR" b="1" dirty="0"/>
              <a:t>Faire connaître le dispositif</a:t>
            </a:r>
            <a:r>
              <a:rPr lang="fr-FR" dirty="0"/>
              <a:t> : Il est essentiel d’expliquer le déroulement de la rencontre aux enseignants en amont. Ils doivent comprendre les objectifs, le rôle de chacun, et les modalités de mise en œuvre.</a:t>
            </a:r>
          </a:p>
          <a:p>
            <a:pPr>
              <a:spcAft>
                <a:spcPts val="600"/>
              </a:spcAft>
            </a:pPr>
            <a:r>
              <a:rPr lang="fr-FR" b="1" dirty="0"/>
              <a:t>Prévoir un temps de préparation avec les enfants, en classe</a:t>
            </a:r>
            <a:r>
              <a:rPr lang="fr-FR" dirty="0"/>
              <a:t> : activités physiques, outils et rôles sociaux.</a:t>
            </a:r>
          </a:p>
          <a:p>
            <a:pPr>
              <a:spcAft>
                <a:spcPts val="600"/>
              </a:spcAft>
            </a:pPr>
            <a:r>
              <a:rPr lang="fr-FR" dirty="0"/>
              <a:t>Il est difficile pour les élèves (et les enseignants) de tout découvrir le jour même. Un temps préparatoire en classe permet une première appropriation par une mise en pratique, ce qui limite les temps de consignes le jour de la RSA.</a:t>
            </a:r>
          </a:p>
          <a:p>
            <a:pPr>
              <a:spcAft>
                <a:spcPts val="600"/>
              </a:spcAft>
            </a:pPr>
            <a:r>
              <a:rPr lang="fr-FR" dirty="0"/>
              <a:t>Entraîner les enfants à occuper les rôles sociaux.</a:t>
            </a:r>
          </a:p>
          <a:p>
            <a:pPr>
              <a:spcAft>
                <a:spcPts val="600"/>
              </a:spcAft>
            </a:pPr>
            <a:endParaRPr lang="fr-FR" dirty="0"/>
          </a:p>
        </p:txBody>
      </p:sp>
    </p:spTree>
    <p:extLst>
      <p:ext uri="{BB962C8B-B14F-4D97-AF65-F5344CB8AC3E}">
        <p14:creationId xmlns:p14="http://schemas.microsoft.com/office/powerpoint/2010/main" val="37555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1130F-86F4-BB15-0DD3-48B98434809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1BB7CDB-F3A5-ACF0-265F-05DA560955F6}"/>
              </a:ext>
            </a:extLst>
          </p:cNvPr>
          <p:cNvSpPr>
            <a:spLocks noGrp="1"/>
          </p:cNvSpPr>
          <p:nvPr>
            <p:ph type="title"/>
          </p:nvPr>
        </p:nvSpPr>
        <p:spPr/>
        <p:txBody>
          <a:bodyPr>
            <a:normAutofit/>
          </a:bodyPr>
          <a:lstStyle/>
          <a:p>
            <a:r>
              <a:rPr lang="fr-FR" dirty="0"/>
              <a:t>Enjeux collectifs</a:t>
            </a:r>
          </a:p>
        </p:txBody>
      </p:sp>
      <p:sp>
        <p:nvSpPr>
          <p:cNvPr id="4" name="ZoneTexte 3">
            <a:extLst>
              <a:ext uri="{FF2B5EF4-FFF2-40B4-BE49-F238E27FC236}">
                <a16:creationId xmlns:a16="http://schemas.microsoft.com/office/drawing/2014/main" id="{DCE981F0-147A-8BED-B8EC-431AC22458B7}"/>
              </a:ext>
            </a:extLst>
          </p:cNvPr>
          <p:cNvSpPr txBox="1">
            <a:spLocks/>
          </p:cNvSpPr>
          <p:nvPr/>
        </p:nvSpPr>
        <p:spPr>
          <a:xfrm>
            <a:off x="618335" y="1466850"/>
            <a:ext cx="1980000" cy="2340000"/>
          </a:xfrm>
          <a:prstGeom prst="roundRect">
            <a:avLst>
              <a:gd name="adj" fmla="val 9198"/>
            </a:avLst>
          </a:prstGeom>
          <a:noFill/>
          <a:ln w="38100">
            <a:solidFill>
              <a:srgbClr val="C00000"/>
            </a:solidFill>
          </a:ln>
        </p:spPr>
        <p:txBody>
          <a:bodyPr wrap="square" rtlCol="0">
            <a:noAutofit/>
          </a:bodyPr>
          <a:lstStyle/>
          <a:p>
            <a:pPr algn="ctr"/>
            <a:endParaRPr lang="fr-FR" sz="2000" b="1" dirty="0">
              <a:solidFill>
                <a:srgbClr val="E97132"/>
              </a:solidFill>
              <a:effectLst>
                <a:outerShdw blurRad="50800" dist="127000" dir="2700000" algn="tl" rotWithShape="0">
                  <a:prstClr val="black">
                    <a:alpha val="13000"/>
                  </a:prstClr>
                </a:outerShdw>
              </a:effectLst>
              <a:latin typeface="+mj-lt"/>
              <a:ea typeface="+mj-ea"/>
              <a:cs typeface="+mj-cs"/>
            </a:endParaRPr>
          </a:p>
          <a:p>
            <a:pPr algn="ctr"/>
            <a:r>
              <a:rPr lang="fr-FR" sz="2000" b="1" dirty="0">
                <a:solidFill>
                  <a:srgbClr val="C00000"/>
                </a:solidFill>
                <a:latin typeface="Arial Narrow" panose="020B0606020202030204" pitchFamily="34" charset="0"/>
                <a:ea typeface="+mj-ea"/>
                <a:cs typeface="+mj-cs"/>
              </a:rPr>
              <a:t>Match</a:t>
            </a:r>
          </a:p>
          <a:p>
            <a:pPr algn="ctr"/>
            <a:endParaRPr lang="fr-FR" sz="800" b="1" dirty="0">
              <a:solidFill>
                <a:srgbClr val="FF0066"/>
              </a:solidFill>
            </a:endParaRPr>
          </a:p>
          <a:p>
            <a:r>
              <a:rPr lang="fr-FR" sz="1100" b="1" i="1" dirty="0">
                <a:solidFill>
                  <a:srgbClr val="C00000"/>
                </a:solidFill>
                <a:latin typeface="Arial Narrow" panose="020B0606020202030204" pitchFamily="34" charset="0"/>
              </a:rPr>
              <a:t>But : </a:t>
            </a:r>
            <a:r>
              <a:rPr lang="fr-FR" sz="1100" i="1" dirty="0">
                <a:solidFill>
                  <a:schemeClr val="bg1">
                    <a:lumMod val="50000"/>
                  </a:schemeClr>
                </a:solidFill>
                <a:latin typeface="Arial Narrow" panose="020B0606020202030204" pitchFamily="34" charset="0"/>
              </a:rPr>
              <a:t>effectuer le parcours plus rapidement que ses adversaires.</a:t>
            </a:r>
          </a:p>
          <a:p>
            <a:pPr>
              <a:spcBef>
                <a:spcPts val="600"/>
              </a:spcBef>
            </a:pPr>
            <a:r>
              <a:rPr lang="fr-FR" sz="1100" b="1" i="1" dirty="0">
                <a:solidFill>
                  <a:srgbClr val="C00000"/>
                </a:solidFill>
                <a:latin typeface="Arial Narrow" panose="020B0606020202030204" pitchFamily="34" charset="0"/>
              </a:rPr>
              <a:t>Score : </a:t>
            </a:r>
            <a:r>
              <a:rPr lang="fr-FR" sz="1100" i="1" dirty="0">
                <a:solidFill>
                  <a:schemeClr val="bg1">
                    <a:lumMod val="50000"/>
                  </a:schemeClr>
                </a:solidFill>
                <a:latin typeface="Arial Narrow" panose="020B0606020202030204" pitchFamily="34" charset="0"/>
              </a:rPr>
              <a:t>attribution de points en fonction de l’ordre d’arrivée.</a:t>
            </a:r>
          </a:p>
        </p:txBody>
      </p:sp>
      <p:sp>
        <p:nvSpPr>
          <p:cNvPr id="5" name="ZoneTexte 4">
            <a:extLst>
              <a:ext uri="{FF2B5EF4-FFF2-40B4-BE49-F238E27FC236}">
                <a16:creationId xmlns:a16="http://schemas.microsoft.com/office/drawing/2014/main" id="{27585550-6D43-EB32-3799-640BD562F9D2}"/>
              </a:ext>
            </a:extLst>
          </p:cNvPr>
          <p:cNvSpPr txBox="1">
            <a:spLocks/>
          </p:cNvSpPr>
          <p:nvPr/>
        </p:nvSpPr>
        <p:spPr>
          <a:xfrm>
            <a:off x="618335" y="3975713"/>
            <a:ext cx="1980000" cy="2340000"/>
          </a:xfrm>
          <a:prstGeom prst="roundRect">
            <a:avLst>
              <a:gd name="adj" fmla="val 9198"/>
            </a:avLst>
          </a:prstGeom>
          <a:noFill/>
          <a:ln w="38100">
            <a:solidFill>
              <a:srgbClr val="C00000"/>
            </a:solidFill>
          </a:ln>
        </p:spPr>
        <p:txBody>
          <a:bodyPr wrap="square" rtlCol="0">
            <a:noAutofit/>
          </a:bodyPr>
          <a:lstStyle/>
          <a:p>
            <a:pPr algn="ctr"/>
            <a:endParaRPr lang="fr-FR" sz="2000" b="1" dirty="0">
              <a:solidFill>
                <a:schemeClr val="bg1">
                  <a:lumMod val="50000"/>
                </a:schemeClr>
              </a:solidFill>
              <a:effectLst>
                <a:outerShdw blurRad="50800" dist="127000" dir="2700000" algn="tl" rotWithShape="0">
                  <a:prstClr val="black">
                    <a:alpha val="13000"/>
                  </a:prstClr>
                </a:outerShdw>
              </a:effectLst>
              <a:latin typeface="+mj-lt"/>
              <a:ea typeface="+mj-ea"/>
              <a:cs typeface="+mj-cs"/>
            </a:endParaRPr>
          </a:p>
          <a:p>
            <a:pPr algn="ctr"/>
            <a:r>
              <a:rPr lang="fr-FR" sz="2000" b="1" dirty="0">
                <a:solidFill>
                  <a:srgbClr val="C00000"/>
                </a:solidFill>
                <a:latin typeface="Arial Narrow" panose="020B0606020202030204" pitchFamily="34" charset="0"/>
                <a:ea typeface="+mj-ea"/>
                <a:cs typeface="+mj-cs"/>
              </a:rPr>
              <a:t>Relais contre </a:t>
            </a:r>
          </a:p>
          <a:p>
            <a:pPr algn="ctr"/>
            <a:r>
              <a:rPr lang="fr-FR" sz="2000" b="1" dirty="0">
                <a:solidFill>
                  <a:srgbClr val="C00000"/>
                </a:solidFill>
                <a:latin typeface="Arial Narrow" panose="020B0606020202030204" pitchFamily="34" charset="0"/>
                <a:ea typeface="+mj-ea"/>
                <a:cs typeface="+mj-cs"/>
              </a:rPr>
              <a:t>le parcours</a:t>
            </a:r>
          </a:p>
          <a:p>
            <a:pPr algn="ctr"/>
            <a:endParaRPr lang="fr-FR" sz="800" dirty="0">
              <a:solidFill>
                <a:srgbClr val="FF0066"/>
              </a:solidFill>
            </a:endParaRPr>
          </a:p>
          <a:p>
            <a:r>
              <a:rPr lang="fr-FR" sz="1100" b="1" i="1" dirty="0">
                <a:solidFill>
                  <a:srgbClr val="C00000"/>
                </a:solidFill>
                <a:latin typeface="Arial Narrow" panose="020B0606020202030204" pitchFamily="34" charset="0"/>
              </a:rPr>
              <a:t>But : </a:t>
            </a:r>
            <a:r>
              <a:rPr lang="fr-FR" sz="1100" i="1" dirty="0">
                <a:solidFill>
                  <a:schemeClr val="bg1">
                    <a:lumMod val="50000"/>
                  </a:schemeClr>
                </a:solidFill>
                <a:latin typeface="Arial Narrow" panose="020B0606020202030204" pitchFamily="34" charset="0"/>
              </a:rPr>
              <a:t>effectuer le parcours plus vite que le temps imparti.</a:t>
            </a:r>
          </a:p>
          <a:p>
            <a:pPr>
              <a:spcBef>
                <a:spcPts val="600"/>
              </a:spcBef>
            </a:pPr>
            <a:r>
              <a:rPr lang="fr-FR" sz="1100" b="1" i="1" dirty="0">
                <a:solidFill>
                  <a:srgbClr val="C00000"/>
                </a:solidFill>
                <a:latin typeface="Arial Narrow" panose="020B0606020202030204" pitchFamily="34" charset="0"/>
              </a:rPr>
              <a:t>Score : </a:t>
            </a:r>
            <a:r>
              <a:rPr lang="fr-FR" sz="1100" i="1" dirty="0">
                <a:solidFill>
                  <a:schemeClr val="bg1">
                    <a:lumMod val="50000"/>
                  </a:schemeClr>
                </a:solidFill>
                <a:latin typeface="Arial Narrow" panose="020B0606020202030204" pitchFamily="34" charset="0"/>
              </a:rPr>
              <a:t>écart en plus ou en moins (temps ou points).</a:t>
            </a:r>
            <a:endParaRPr lang="fr-FR" sz="1400" b="1" dirty="0">
              <a:solidFill>
                <a:schemeClr val="bg1">
                  <a:lumMod val="50000"/>
                </a:schemeClr>
              </a:solidFill>
            </a:endParaRPr>
          </a:p>
          <a:p>
            <a:pPr algn="ctr"/>
            <a:endParaRPr lang="fr-FR" sz="1400" b="1" dirty="0">
              <a:solidFill>
                <a:schemeClr val="bg1">
                  <a:lumMod val="50000"/>
                </a:schemeClr>
              </a:solidFill>
            </a:endParaRPr>
          </a:p>
          <a:p>
            <a:pPr algn="ctr"/>
            <a:endParaRPr lang="fr-FR" sz="2000" b="1" dirty="0">
              <a:solidFill>
                <a:schemeClr val="bg1">
                  <a:lumMod val="50000"/>
                </a:schemeClr>
              </a:solidFill>
              <a:effectLst>
                <a:outerShdw blurRad="50800" dist="127000" dir="2700000" algn="tl" rotWithShape="0">
                  <a:prstClr val="black">
                    <a:alpha val="13000"/>
                  </a:prstClr>
                </a:outerShdw>
              </a:effectLst>
              <a:latin typeface="+mj-lt"/>
              <a:ea typeface="+mj-ea"/>
              <a:cs typeface="+mj-cs"/>
            </a:endParaRPr>
          </a:p>
        </p:txBody>
      </p:sp>
      <p:sp>
        <p:nvSpPr>
          <p:cNvPr id="6" name="ZoneTexte 5">
            <a:extLst>
              <a:ext uri="{FF2B5EF4-FFF2-40B4-BE49-F238E27FC236}">
                <a16:creationId xmlns:a16="http://schemas.microsoft.com/office/drawing/2014/main" id="{B4E75F16-7C8A-B897-EF2C-F2A06C02B730}"/>
              </a:ext>
            </a:extLst>
          </p:cNvPr>
          <p:cNvSpPr txBox="1">
            <a:spLocks/>
          </p:cNvSpPr>
          <p:nvPr/>
        </p:nvSpPr>
        <p:spPr>
          <a:xfrm>
            <a:off x="2679911" y="1466850"/>
            <a:ext cx="1980000" cy="2340000"/>
          </a:xfrm>
          <a:prstGeom prst="roundRect">
            <a:avLst>
              <a:gd name="adj" fmla="val 9198"/>
            </a:avLst>
          </a:prstGeom>
          <a:noFill/>
          <a:ln w="38100">
            <a:solidFill>
              <a:srgbClr val="C00000"/>
            </a:solidFill>
          </a:ln>
        </p:spPr>
        <p:txBody>
          <a:bodyPr wrap="square" rtlCol="0">
            <a:noAutofit/>
          </a:bodyPr>
          <a:lstStyle/>
          <a:p>
            <a:pPr algn="ctr"/>
            <a:endParaRPr lang="fr-FR" sz="2000" b="1" dirty="0">
              <a:solidFill>
                <a:srgbClr val="E97132"/>
              </a:solidFill>
              <a:effectLst>
                <a:outerShdw blurRad="50800" dist="127000" dir="2700000" algn="tl" rotWithShape="0">
                  <a:prstClr val="black">
                    <a:alpha val="13000"/>
                  </a:prstClr>
                </a:outerShdw>
              </a:effectLst>
              <a:latin typeface="+mj-lt"/>
              <a:ea typeface="+mj-ea"/>
              <a:cs typeface="+mj-cs"/>
            </a:endParaRPr>
          </a:p>
          <a:p>
            <a:pPr algn="ctr"/>
            <a:r>
              <a:rPr lang="fr-FR" sz="2000" b="1" dirty="0">
                <a:solidFill>
                  <a:srgbClr val="C00000"/>
                </a:solidFill>
                <a:latin typeface="Arial Narrow" panose="020B0606020202030204" pitchFamily="34" charset="0"/>
                <a:ea typeface="+mj-ea"/>
                <a:cs typeface="+mj-cs"/>
              </a:rPr>
              <a:t>Défi </a:t>
            </a:r>
            <a:r>
              <a:rPr lang="fr-FR" sz="2000" b="1" dirty="0" err="1">
                <a:solidFill>
                  <a:srgbClr val="C00000"/>
                </a:solidFill>
                <a:latin typeface="Arial Narrow" panose="020B0606020202030204" pitchFamily="34" charset="0"/>
                <a:ea typeface="+mj-ea"/>
                <a:cs typeface="+mj-cs"/>
              </a:rPr>
              <a:t>coopétitif</a:t>
            </a:r>
            <a:endParaRPr lang="fr-FR" sz="2000" b="1" dirty="0">
              <a:solidFill>
                <a:srgbClr val="C00000"/>
              </a:solidFill>
              <a:latin typeface="Arial Narrow" panose="020B0606020202030204" pitchFamily="34" charset="0"/>
              <a:ea typeface="+mj-ea"/>
              <a:cs typeface="+mj-cs"/>
            </a:endParaRPr>
          </a:p>
          <a:p>
            <a:pPr algn="ctr"/>
            <a:r>
              <a:rPr lang="fr-FR" sz="1000" b="1" i="1" dirty="0">
                <a:solidFill>
                  <a:srgbClr val="C00000"/>
                </a:solidFill>
                <a:latin typeface="Arial Narrow" panose="020B0606020202030204" pitchFamily="34" charset="0"/>
              </a:rPr>
              <a:t>Attribution de coups d’pouce (dernier) et/ou coups d’éclat (premier) au départ suivant.</a:t>
            </a:r>
          </a:p>
          <a:p>
            <a:pPr algn="ctr"/>
            <a:endParaRPr lang="fr-FR" sz="1000" b="1" i="1" dirty="0">
              <a:solidFill>
                <a:srgbClr val="FF0066"/>
              </a:solidFill>
              <a:latin typeface="Arial Narrow" panose="020B0606020202030204" pitchFamily="34" charset="0"/>
            </a:endParaRPr>
          </a:p>
          <a:p>
            <a:r>
              <a:rPr lang="fr-FR" sz="1100" b="1" i="1" dirty="0">
                <a:solidFill>
                  <a:srgbClr val="C00000"/>
                </a:solidFill>
                <a:latin typeface="Arial Narrow" panose="020B0606020202030204" pitchFamily="34" charset="0"/>
              </a:rPr>
              <a:t>But : </a:t>
            </a:r>
            <a:r>
              <a:rPr lang="fr-FR" sz="1100" i="1" dirty="0">
                <a:solidFill>
                  <a:schemeClr val="bg1">
                    <a:lumMod val="50000"/>
                  </a:schemeClr>
                </a:solidFill>
                <a:latin typeface="Arial Narrow" panose="020B0606020202030204" pitchFamily="34" charset="0"/>
              </a:rPr>
              <a:t>effectuer le parcours plus rapidement que ses adversaires.</a:t>
            </a:r>
          </a:p>
          <a:p>
            <a:pPr>
              <a:spcBef>
                <a:spcPts val="600"/>
              </a:spcBef>
            </a:pPr>
            <a:r>
              <a:rPr lang="fr-FR" sz="1100" b="1" i="1" dirty="0">
                <a:solidFill>
                  <a:srgbClr val="C00000"/>
                </a:solidFill>
                <a:latin typeface="Arial Narrow" panose="020B0606020202030204" pitchFamily="34" charset="0"/>
              </a:rPr>
              <a:t>Score : </a:t>
            </a:r>
            <a:r>
              <a:rPr lang="fr-FR" sz="1100" i="1" dirty="0">
                <a:solidFill>
                  <a:schemeClr val="bg1">
                    <a:lumMod val="50000"/>
                  </a:schemeClr>
                </a:solidFill>
                <a:latin typeface="Arial Narrow" panose="020B0606020202030204" pitchFamily="34" charset="0"/>
              </a:rPr>
              <a:t>attribution de points en fonction de l’ordre d’arrivée.</a:t>
            </a:r>
          </a:p>
          <a:p>
            <a:pPr algn="ctr"/>
            <a:r>
              <a:rPr lang="fr-FR" sz="1400" b="1" dirty="0">
                <a:solidFill>
                  <a:schemeClr val="bg1">
                    <a:lumMod val="50000"/>
                  </a:schemeClr>
                </a:solidFill>
              </a:rPr>
              <a:t> </a:t>
            </a:r>
          </a:p>
          <a:p>
            <a:pPr algn="ct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p:txBody>
      </p:sp>
      <p:sp>
        <p:nvSpPr>
          <p:cNvPr id="13" name="ZoneTexte 12">
            <a:extLst>
              <a:ext uri="{FF2B5EF4-FFF2-40B4-BE49-F238E27FC236}">
                <a16:creationId xmlns:a16="http://schemas.microsoft.com/office/drawing/2014/main" id="{BEF3DC91-7493-0D55-3890-F1D84433B90E}"/>
              </a:ext>
            </a:extLst>
          </p:cNvPr>
          <p:cNvSpPr txBox="1">
            <a:spLocks/>
          </p:cNvSpPr>
          <p:nvPr/>
        </p:nvSpPr>
        <p:spPr>
          <a:xfrm>
            <a:off x="6816754" y="3975713"/>
            <a:ext cx="1980000" cy="2340000"/>
          </a:xfrm>
          <a:prstGeom prst="roundRect">
            <a:avLst>
              <a:gd name="adj" fmla="val 9198"/>
            </a:avLst>
          </a:prstGeom>
          <a:noFill/>
          <a:ln w="38100">
            <a:solidFill>
              <a:srgbClr val="C00000"/>
            </a:solidFill>
          </a:ln>
        </p:spPr>
        <p:txBody>
          <a:bodyPr wrap="square" rtlCol="0">
            <a:noAutofit/>
          </a:bodyPr>
          <a:lstStyle/>
          <a:p>
            <a:pPr algn="ctr"/>
            <a:endParaRPr lang="fr-FR" sz="2000" b="1" dirty="0">
              <a:solidFill>
                <a:schemeClr val="bg1">
                  <a:lumMod val="50000"/>
                </a:schemeClr>
              </a:solidFill>
              <a:effectLst>
                <a:outerShdw blurRad="50800" dist="127000" dir="2700000" algn="tl" rotWithShape="0">
                  <a:prstClr val="black">
                    <a:alpha val="13000"/>
                  </a:prstClr>
                </a:outerShdw>
              </a:effectLst>
              <a:latin typeface="+mj-lt"/>
              <a:ea typeface="+mj-ea"/>
              <a:cs typeface="+mj-cs"/>
            </a:endParaRPr>
          </a:p>
          <a:p>
            <a:pPr algn="ctr"/>
            <a:r>
              <a:rPr lang="fr-FR" sz="2000" b="1" dirty="0">
                <a:solidFill>
                  <a:srgbClr val="C00000"/>
                </a:solidFill>
                <a:latin typeface="+mj-lt"/>
                <a:ea typeface="+mj-ea"/>
                <a:cs typeface="+mj-cs"/>
              </a:rPr>
              <a:t>Contrat</a:t>
            </a:r>
            <a:r>
              <a:rPr lang="fr-FR" sz="2000" b="1" dirty="0">
                <a:solidFill>
                  <a:srgbClr val="FF0066"/>
                </a:solidFill>
                <a:effectLst>
                  <a:outerShdw blurRad="50800" dist="127000" dir="2700000" algn="tl" rotWithShape="0">
                    <a:prstClr val="black">
                      <a:alpha val="13000"/>
                    </a:prstClr>
                  </a:outerShdw>
                </a:effectLst>
                <a:latin typeface="+mj-lt"/>
                <a:ea typeface="+mj-ea"/>
                <a:cs typeface="+mj-cs"/>
              </a:rPr>
              <a:t> </a:t>
            </a:r>
          </a:p>
          <a:p>
            <a:pPr algn="ctr"/>
            <a:r>
              <a:rPr lang="fr-FR" sz="1000" b="1" i="1" dirty="0">
                <a:solidFill>
                  <a:srgbClr val="C00000"/>
                </a:solidFill>
                <a:latin typeface="Arial Narrow" panose="020B0606020202030204" pitchFamily="34" charset="0"/>
              </a:rPr>
              <a:t>Au départ, annoncer le nombre de parcours ou de réussites prévu dans le temps imparti.</a:t>
            </a:r>
          </a:p>
          <a:p>
            <a:pPr algn="ctr"/>
            <a:endParaRPr lang="fr-FR" sz="800" b="1" i="1" dirty="0">
              <a:solidFill>
                <a:srgbClr val="FF0066"/>
              </a:solidFill>
              <a:latin typeface="Arial Narrow" panose="020B0606020202030204" pitchFamily="34" charset="0"/>
            </a:endParaRPr>
          </a:p>
          <a:p>
            <a:r>
              <a:rPr lang="fr-FR" sz="1100" b="1" i="1" dirty="0">
                <a:solidFill>
                  <a:srgbClr val="C00000"/>
                </a:solidFill>
                <a:latin typeface="Arial Narrow" panose="020B0606020202030204" pitchFamily="34" charset="0"/>
              </a:rPr>
              <a:t>But : </a:t>
            </a:r>
            <a:r>
              <a:rPr lang="fr-FR" sz="1100" i="1" dirty="0">
                <a:solidFill>
                  <a:schemeClr val="bg1">
                    <a:lumMod val="50000"/>
                  </a:schemeClr>
                </a:solidFill>
                <a:latin typeface="Arial Narrow" panose="020B0606020202030204" pitchFamily="34" charset="0"/>
              </a:rPr>
              <a:t>effectuer le parcours dans le temps imparti.</a:t>
            </a:r>
          </a:p>
          <a:p>
            <a:pPr>
              <a:spcBef>
                <a:spcPts val="600"/>
              </a:spcBef>
            </a:pPr>
            <a:r>
              <a:rPr lang="fr-FR" sz="1100" b="1" i="1" dirty="0">
                <a:solidFill>
                  <a:srgbClr val="C00000"/>
                </a:solidFill>
                <a:latin typeface="Arial Narrow" panose="020B0606020202030204" pitchFamily="34" charset="0"/>
              </a:rPr>
              <a:t>Score : </a:t>
            </a:r>
            <a:r>
              <a:rPr lang="fr-FR" sz="1100" i="1" dirty="0">
                <a:solidFill>
                  <a:schemeClr val="bg1">
                    <a:lumMod val="50000"/>
                  </a:schemeClr>
                </a:solidFill>
                <a:latin typeface="Arial Narrow" panose="020B0606020202030204" pitchFamily="34" charset="0"/>
              </a:rPr>
              <a:t>1 point par contrat respecté.</a:t>
            </a: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p:txBody>
      </p:sp>
      <p:sp>
        <p:nvSpPr>
          <p:cNvPr id="14" name="ZoneTexte 13">
            <a:extLst>
              <a:ext uri="{FF2B5EF4-FFF2-40B4-BE49-F238E27FC236}">
                <a16:creationId xmlns:a16="http://schemas.microsoft.com/office/drawing/2014/main" id="{224333EE-C513-3C54-F541-B72D8DE17AE3}"/>
              </a:ext>
            </a:extLst>
          </p:cNvPr>
          <p:cNvSpPr txBox="1">
            <a:spLocks/>
          </p:cNvSpPr>
          <p:nvPr/>
        </p:nvSpPr>
        <p:spPr>
          <a:xfrm>
            <a:off x="4746565" y="1466850"/>
            <a:ext cx="1980000" cy="2340000"/>
          </a:xfrm>
          <a:prstGeom prst="roundRect">
            <a:avLst>
              <a:gd name="adj" fmla="val 9198"/>
            </a:avLst>
          </a:prstGeom>
          <a:noFill/>
          <a:ln w="38100">
            <a:solidFill>
              <a:srgbClr val="C00000"/>
            </a:solidFill>
          </a:ln>
        </p:spPr>
        <p:txBody>
          <a:bodyPr wrap="square" rtlCol="0">
            <a:noAutofit/>
          </a:bodyPr>
          <a:lstStyle/>
          <a:p>
            <a:pPr algn="ctr"/>
            <a:endParaRPr lang="fr-FR" sz="2000" b="1" dirty="0">
              <a:solidFill>
                <a:schemeClr val="bg1">
                  <a:lumMod val="50000"/>
                </a:schemeClr>
              </a:solidFill>
              <a:effectLst>
                <a:outerShdw blurRad="50800" dist="127000" dir="2700000" algn="tl" rotWithShape="0">
                  <a:prstClr val="black">
                    <a:alpha val="13000"/>
                  </a:prstClr>
                </a:outerShdw>
              </a:effectLst>
              <a:latin typeface="+mj-lt"/>
              <a:ea typeface="+mj-ea"/>
              <a:cs typeface="+mj-cs"/>
            </a:endParaRPr>
          </a:p>
          <a:p>
            <a:pPr algn="ctr"/>
            <a:r>
              <a:rPr lang="fr-FR" sz="2000" b="1" dirty="0">
                <a:solidFill>
                  <a:srgbClr val="C00000"/>
                </a:solidFill>
                <a:latin typeface="Arial Narrow" panose="020B0606020202030204" pitchFamily="34" charset="0"/>
                <a:ea typeface="+mj-ea"/>
                <a:cs typeface="+mj-cs"/>
              </a:rPr>
              <a:t>Relais Horloge </a:t>
            </a:r>
          </a:p>
          <a:p>
            <a:pPr algn="ctr"/>
            <a:r>
              <a:rPr lang="fr-FR" sz="1000" b="1" i="1" dirty="0">
                <a:solidFill>
                  <a:srgbClr val="C00000"/>
                </a:solidFill>
                <a:latin typeface="Arial Narrow" panose="020B0606020202030204" pitchFamily="34" charset="0"/>
              </a:rPr>
              <a:t>1 équipe court, 1 équipe joue.</a:t>
            </a:r>
          </a:p>
          <a:p>
            <a:pPr algn="ctr"/>
            <a:r>
              <a:rPr lang="fr-FR" sz="1000" b="1" i="1" dirty="0">
                <a:solidFill>
                  <a:srgbClr val="C00000"/>
                </a:solidFill>
                <a:latin typeface="Arial Narrow" panose="020B0606020202030204" pitchFamily="34" charset="0"/>
              </a:rPr>
              <a:t>2 manches avec permutation des rôles.</a:t>
            </a:r>
          </a:p>
          <a:p>
            <a:endParaRPr lang="fr-FR" sz="1100" b="1" i="1" dirty="0">
              <a:solidFill>
                <a:srgbClr val="FF0066"/>
              </a:solidFill>
              <a:latin typeface="Arial Narrow" panose="020B0606020202030204" pitchFamily="34" charset="0"/>
            </a:endParaRPr>
          </a:p>
          <a:p>
            <a:r>
              <a:rPr lang="fr-FR" sz="1100" b="1" i="1" dirty="0">
                <a:solidFill>
                  <a:srgbClr val="C00000"/>
                </a:solidFill>
                <a:latin typeface="Arial Narrow" panose="020B0606020202030204" pitchFamily="34" charset="0"/>
              </a:rPr>
              <a:t>But : </a:t>
            </a:r>
            <a:r>
              <a:rPr lang="fr-FR" sz="1100" i="1" dirty="0">
                <a:solidFill>
                  <a:schemeClr val="bg1">
                    <a:lumMod val="50000"/>
                  </a:schemeClr>
                </a:solidFill>
                <a:latin typeface="Arial Narrow" panose="020B0606020202030204" pitchFamily="34" charset="0"/>
              </a:rPr>
              <a:t>l’équipe qui court effectue N parcours. A la fin, arrêt du temps pour l’équipe qui joue. </a:t>
            </a:r>
          </a:p>
          <a:p>
            <a:pPr>
              <a:spcBef>
                <a:spcPts val="600"/>
              </a:spcBef>
            </a:pPr>
            <a:r>
              <a:rPr lang="fr-FR" sz="1100" b="1" i="1" dirty="0">
                <a:solidFill>
                  <a:srgbClr val="C00000"/>
                </a:solidFill>
                <a:latin typeface="Arial Narrow" panose="020B0606020202030204" pitchFamily="34" charset="0"/>
              </a:rPr>
              <a:t>Score : </a:t>
            </a:r>
            <a:r>
              <a:rPr lang="fr-FR" sz="1100" i="1" dirty="0">
                <a:solidFill>
                  <a:schemeClr val="bg1">
                    <a:lumMod val="50000"/>
                  </a:schemeClr>
                </a:solidFill>
                <a:latin typeface="Arial Narrow" panose="020B0606020202030204" pitchFamily="34" charset="0"/>
              </a:rPr>
              <a:t>nombre de points réalisés par l‘équipe qui joue.</a:t>
            </a:r>
          </a:p>
          <a:p>
            <a:pPr algn="ctr"/>
            <a:endParaRPr lang="fr-FR" sz="1400" b="1" dirty="0">
              <a:solidFill>
                <a:schemeClr val="bg1">
                  <a:lumMod val="50000"/>
                </a:schemeClr>
              </a:solidFill>
            </a:endParaRPr>
          </a:p>
          <a:p>
            <a:pPr algn="ctr"/>
            <a:r>
              <a:rPr lang="fr-FR" sz="2000" b="1" dirty="0">
                <a:solidFill>
                  <a:srgbClr val="00B0F0"/>
                </a:solidFill>
                <a:effectLst>
                  <a:outerShdw blurRad="50800" dist="127000" dir="2700000" algn="tl" rotWithShape="0">
                    <a:prstClr val="black">
                      <a:alpha val="13000"/>
                    </a:prstClr>
                  </a:outerShdw>
                </a:effectLst>
                <a:latin typeface="+mj-lt"/>
                <a:ea typeface="+mj-ea"/>
                <a:cs typeface="+mj-cs"/>
              </a:rPr>
              <a:t> </a:t>
            </a:r>
          </a:p>
        </p:txBody>
      </p:sp>
      <p:sp>
        <p:nvSpPr>
          <p:cNvPr id="15" name="ZoneTexte 14">
            <a:extLst>
              <a:ext uri="{FF2B5EF4-FFF2-40B4-BE49-F238E27FC236}">
                <a16:creationId xmlns:a16="http://schemas.microsoft.com/office/drawing/2014/main" id="{AFF75379-04A5-E7FE-6804-1A7E816A3CC7}"/>
              </a:ext>
            </a:extLst>
          </p:cNvPr>
          <p:cNvSpPr txBox="1">
            <a:spLocks/>
          </p:cNvSpPr>
          <p:nvPr/>
        </p:nvSpPr>
        <p:spPr>
          <a:xfrm>
            <a:off x="6813219" y="1466850"/>
            <a:ext cx="1980000" cy="2340000"/>
          </a:xfrm>
          <a:prstGeom prst="roundRect">
            <a:avLst>
              <a:gd name="adj" fmla="val 9198"/>
            </a:avLst>
          </a:prstGeom>
          <a:noFill/>
          <a:ln w="38100">
            <a:solidFill>
              <a:srgbClr val="C00000"/>
            </a:solidFill>
          </a:ln>
        </p:spPr>
        <p:txBody>
          <a:bodyPr wrap="square" rtlCol="0">
            <a:noAutofit/>
          </a:bodyPr>
          <a:lstStyle/>
          <a:p>
            <a:pPr algn="ctr"/>
            <a:r>
              <a:rPr lang="fr-FR" sz="2000" b="1" dirty="0">
                <a:solidFill>
                  <a:schemeClr val="bg1">
                    <a:lumMod val="50000"/>
                  </a:schemeClr>
                </a:solidFill>
                <a:effectLst>
                  <a:outerShdw blurRad="50800" dist="127000" dir="2700000" algn="tl" rotWithShape="0">
                    <a:prstClr val="black">
                      <a:alpha val="13000"/>
                    </a:prstClr>
                  </a:outerShdw>
                </a:effectLst>
                <a:latin typeface="+mj-lt"/>
                <a:ea typeface="+mj-ea"/>
                <a:cs typeface="+mj-cs"/>
              </a:rPr>
              <a:t> </a:t>
            </a:r>
          </a:p>
          <a:p>
            <a:pPr algn="ctr"/>
            <a:r>
              <a:rPr lang="fr-FR" sz="2000" b="1" dirty="0">
                <a:solidFill>
                  <a:srgbClr val="C00000"/>
                </a:solidFill>
                <a:effectLst>
                  <a:outerShdw blurRad="50800" dist="127000" dir="2700000" algn="tl" rotWithShape="0">
                    <a:prstClr val="black">
                      <a:alpha val="13000"/>
                    </a:prstClr>
                  </a:outerShdw>
                </a:effectLst>
                <a:latin typeface="Arial Narrow" panose="020B0606020202030204" pitchFamily="34" charset="0"/>
                <a:ea typeface="+mj-ea"/>
                <a:cs typeface="+mj-cs"/>
              </a:rPr>
              <a:t>Relais </a:t>
            </a:r>
            <a:r>
              <a:rPr lang="fr-FR" sz="2000" b="1" dirty="0" err="1">
                <a:solidFill>
                  <a:srgbClr val="C00000"/>
                </a:solidFill>
                <a:latin typeface="Arial Narrow" panose="020B0606020202030204" pitchFamily="34" charset="0"/>
                <a:ea typeface="+mj-ea"/>
                <a:cs typeface="+mj-cs"/>
              </a:rPr>
              <a:t>Backyard</a:t>
            </a:r>
            <a:endParaRPr lang="fr-FR" sz="2000" b="1" dirty="0">
              <a:solidFill>
                <a:srgbClr val="C00000"/>
              </a:solidFill>
              <a:latin typeface="Arial Narrow" panose="020B0606020202030204" pitchFamily="34" charset="0"/>
              <a:ea typeface="+mj-ea"/>
              <a:cs typeface="+mj-cs"/>
            </a:endParaRPr>
          </a:p>
          <a:p>
            <a:pPr algn="ctr"/>
            <a:r>
              <a:rPr lang="fr-FR" sz="1000" b="1" i="1" dirty="0">
                <a:solidFill>
                  <a:srgbClr val="C00000"/>
                </a:solidFill>
                <a:latin typeface="Arial Narrow" panose="020B0606020202030204" pitchFamily="34" charset="0"/>
              </a:rPr>
              <a:t>1 départ toutes les […] min.</a:t>
            </a:r>
          </a:p>
          <a:p>
            <a:pPr algn="ctr"/>
            <a:endParaRPr lang="fr-FR" sz="800" b="1" i="1" dirty="0">
              <a:solidFill>
                <a:srgbClr val="FF0066"/>
              </a:solidFill>
              <a:latin typeface="Arial Narrow" panose="020B0606020202030204" pitchFamily="34" charset="0"/>
            </a:endParaRPr>
          </a:p>
          <a:p>
            <a:r>
              <a:rPr lang="fr-FR" sz="1100" b="1" i="1" dirty="0">
                <a:solidFill>
                  <a:srgbClr val="C00000"/>
                </a:solidFill>
                <a:latin typeface="Arial Narrow" panose="020B0606020202030204" pitchFamily="34" charset="0"/>
              </a:rPr>
              <a:t>But : </a:t>
            </a:r>
            <a:r>
              <a:rPr lang="fr-FR" sz="1100" i="1" dirty="0">
                <a:solidFill>
                  <a:schemeClr val="bg1">
                    <a:lumMod val="50000"/>
                  </a:schemeClr>
                </a:solidFill>
                <a:latin typeface="Arial Narrow" panose="020B0606020202030204" pitchFamily="34" charset="0"/>
              </a:rPr>
              <a:t>effectuer le parcours dans le temps imparti le plus de fois possible. </a:t>
            </a:r>
          </a:p>
          <a:p>
            <a:r>
              <a:rPr lang="fr-FR" sz="1100" i="1" dirty="0">
                <a:solidFill>
                  <a:schemeClr val="bg1">
                    <a:lumMod val="50000"/>
                  </a:schemeClr>
                </a:solidFill>
                <a:latin typeface="Arial Narrow" panose="020B0606020202030204" pitchFamily="34" charset="0"/>
              </a:rPr>
              <a:t>Liberté dans le choix de prendre le départ suivant.</a:t>
            </a:r>
          </a:p>
          <a:p>
            <a:pPr>
              <a:spcBef>
                <a:spcPts val="600"/>
              </a:spcBef>
            </a:pPr>
            <a:r>
              <a:rPr lang="fr-FR" sz="1100" b="1" i="1" dirty="0">
                <a:solidFill>
                  <a:srgbClr val="C00000"/>
                </a:solidFill>
                <a:latin typeface="Arial Narrow" panose="020B0606020202030204" pitchFamily="34" charset="0"/>
              </a:rPr>
              <a:t>Score : </a:t>
            </a:r>
            <a:r>
              <a:rPr lang="fr-FR" sz="1100" i="1" dirty="0">
                <a:solidFill>
                  <a:schemeClr val="bg1">
                    <a:lumMod val="50000"/>
                  </a:schemeClr>
                </a:solidFill>
                <a:latin typeface="Arial Narrow" panose="020B0606020202030204" pitchFamily="34" charset="0"/>
              </a:rPr>
              <a:t>1 point par départ.</a:t>
            </a:r>
          </a:p>
          <a:p>
            <a:pPr algn="ctr"/>
            <a:endParaRPr lang="fr-FR" sz="1400" b="1" dirty="0">
              <a:solidFill>
                <a:schemeClr val="bg1">
                  <a:lumMod val="50000"/>
                </a:schemeClr>
              </a:solidFill>
            </a:endParaRPr>
          </a:p>
        </p:txBody>
      </p:sp>
      <p:sp>
        <p:nvSpPr>
          <p:cNvPr id="7" name="ZoneTexte 6">
            <a:extLst>
              <a:ext uri="{FF2B5EF4-FFF2-40B4-BE49-F238E27FC236}">
                <a16:creationId xmlns:a16="http://schemas.microsoft.com/office/drawing/2014/main" id="{ABDA117B-3C31-FD41-5C6F-470C1C7B81E5}"/>
              </a:ext>
            </a:extLst>
          </p:cNvPr>
          <p:cNvSpPr txBox="1">
            <a:spLocks/>
          </p:cNvSpPr>
          <p:nvPr/>
        </p:nvSpPr>
        <p:spPr>
          <a:xfrm>
            <a:off x="2676376" y="3975713"/>
            <a:ext cx="1980000" cy="2340000"/>
          </a:xfrm>
          <a:prstGeom prst="roundRect">
            <a:avLst>
              <a:gd name="adj" fmla="val 9198"/>
            </a:avLst>
          </a:prstGeom>
          <a:noFill/>
          <a:ln w="38100">
            <a:solidFill>
              <a:srgbClr val="C00000"/>
            </a:solidFill>
          </a:ln>
        </p:spPr>
        <p:txBody>
          <a:bodyPr wrap="square" rtlCol="0">
            <a:noAutofit/>
          </a:bodyPr>
          <a:lstStyle/>
          <a:p>
            <a:pPr algn="ctr"/>
            <a:endParaRPr lang="fr-FR" sz="2000" b="1" dirty="0">
              <a:solidFill>
                <a:schemeClr val="bg1">
                  <a:lumMod val="50000"/>
                </a:schemeClr>
              </a:solidFill>
              <a:effectLst>
                <a:outerShdw blurRad="50800" dist="127000" dir="2700000" algn="tl" rotWithShape="0">
                  <a:prstClr val="black">
                    <a:alpha val="13000"/>
                  </a:prstClr>
                </a:outerShdw>
              </a:effectLst>
              <a:latin typeface="+mj-lt"/>
              <a:ea typeface="+mj-ea"/>
              <a:cs typeface="+mj-cs"/>
            </a:endParaRPr>
          </a:p>
          <a:p>
            <a:pPr algn="ctr"/>
            <a:r>
              <a:rPr lang="fr-FR" sz="2000" b="1" dirty="0">
                <a:solidFill>
                  <a:srgbClr val="C00000"/>
                </a:solidFill>
                <a:latin typeface="Arial Narrow" panose="020B0606020202030204" pitchFamily="34" charset="0"/>
                <a:ea typeface="+mj-ea"/>
                <a:cs typeface="+mj-cs"/>
              </a:rPr>
              <a:t>Course</a:t>
            </a:r>
            <a:r>
              <a:rPr lang="fr-FR" sz="2000" b="1" dirty="0">
                <a:solidFill>
                  <a:srgbClr val="C00000"/>
                </a:solidFill>
                <a:effectLst>
                  <a:outerShdw blurRad="50800" dist="127000" dir="2700000" algn="tl" rotWithShape="0">
                    <a:prstClr val="black">
                      <a:alpha val="13000"/>
                    </a:prstClr>
                  </a:outerShdw>
                </a:effectLst>
                <a:latin typeface="Arial Narrow" panose="020B0606020202030204" pitchFamily="34" charset="0"/>
                <a:ea typeface="+mj-ea"/>
                <a:cs typeface="+mj-cs"/>
              </a:rPr>
              <a:t> </a:t>
            </a:r>
          </a:p>
          <a:p>
            <a:pPr algn="ctr"/>
            <a:r>
              <a:rPr lang="fr-FR" sz="2000" b="1" dirty="0">
                <a:solidFill>
                  <a:srgbClr val="C00000"/>
                </a:solidFill>
                <a:latin typeface="Arial Narrow" panose="020B0606020202030204" pitchFamily="34" charset="0"/>
                <a:ea typeface="+mj-ea"/>
                <a:cs typeface="+mj-cs"/>
              </a:rPr>
              <a:t>aux points</a:t>
            </a:r>
          </a:p>
          <a:p>
            <a:pPr algn="ctr"/>
            <a:endParaRPr lang="fr-FR" sz="800" b="1" i="1" dirty="0">
              <a:solidFill>
                <a:srgbClr val="FF0066"/>
              </a:solidFill>
              <a:latin typeface="Arial Narrow" panose="020B0606020202030204" pitchFamily="34" charset="0"/>
            </a:endParaRPr>
          </a:p>
          <a:p>
            <a:r>
              <a:rPr lang="fr-FR" sz="1100" b="1" i="1" dirty="0">
                <a:solidFill>
                  <a:srgbClr val="C00000"/>
                </a:solidFill>
                <a:latin typeface="Arial Narrow" panose="020B0606020202030204" pitchFamily="34" charset="0"/>
              </a:rPr>
              <a:t>But : </a:t>
            </a:r>
            <a:r>
              <a:rPr lang="fr-FR" sz="1100" i="1" dirty="0">
                <a:solidFill>
                  <a:schemeClr val="bg1">
                    <a:lumMod val="50000"/>
                  </a:schemeClr>
                </a:solidFill>
                <a:latin typeface="Arial Narrow" panose="020B0606020202030204" pitchFamily="34" charset="0"/>
              </a:rPr>
              <a:t>gagner le plus possible de points attribués en fonction des réussites sur chaque activité.</a:t>
            </a:r>
          </a:p>
          <a:p>
            <a:pPr>
              <a:spcBef>
                <a:spcPts val="600"/>
              </a:spcBef>
            </a:pPr>
            <a:r>
              <a:rPr lang="fr-FR" sz="1100" b="1" i="1" dirty="0">
                <a:solidFill>
                  <a:srgbClr val="C00000"/>
                </a:solidFill>
                <a:latin typeface="Arial Narrow" panose="020B0606020202030204" pitchFamily="34" charset="0"/>
              </a:rPr>
              <a:t>Score : </a:t>
            </a:r>
            <a:r>
              <a:rPr lang="fr-FR" sz="1100" i="1" dirty="0">
                <a:solidFill>
                  <a:schemeClr val="bg1">
                    <a:lumMod val="50000"/>
                  </a:schemeClr>
                </a:solidFill>
                <a:latin typeface="Arial Narrow" panose="020B0606020202030204" pitchFamily="34" charset="0"/>
              </a:rPr>
              <a:t>N points par réussite.</a:t>
            </a:r>
          </a:p>
          <a:p>
            <a:pPr algn="ct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p:txBody>
      </p:sp>
      <p:sp>
        <p:nvSpPr>
          <p:cNvPr id="8" name="ZoneTexte 7">
            <a:extLst>
              <a:ext uri="{FF2B5EF4-FFF2-40B4-BE49-F238E27FC236}">
                <a16:creationId xmlns:a16="http://schemas.microsoft.com/office/drawing/2014/main" id="{F6798238-5D90-D91D-1FBE-0EA56DEBBB35}"/>
              </a:ext>
            </a:extLst>
          </p:cNvPr>
          <p:cNvSpPr txBox="1">
            <a:spLocks/>
          </p:cNvSpPr>
          <p:nvPr/>
        </p:nvSpPr>
        <p:spPr>
          <a:xfrm>
            <a:off x="4746565" y="3975713"/>
            <a:ext cx="1980000" cy="2340000"/>
          </a:xfrm>
          <a:prstGeom prst="roundRect">
            <a:avLst>
              <a:gd name="adj" fmla="val 9198"/>
            </a:avLst>
          </a:prstGeom>
          <a:noFill/>
          <a:ln w="38100">
            <a:solidFill>
              <a:srgbClr val="C00000"/>
            </a:solidFill>
          </a:ln>
        </p:spPr>
        <p:txBody>
          <a:bodyPr wrap="square" rtlCol="0">
            <a:noAutofit/>
          </a:bodyPr>
          <a:lstStyle/>
          <a:p>
            <a:pPr algn="ctr"/>
            <a:endParaRPr lang="fr-FR" sz="2000" b="1" dirty="0">
              <a:solidFill>
                <a:srgbClr val="E97132"/>
              </a:solidFill>
              <a:effectLst>
                <a:outerShdw blurRad="50800" dist="127000" dir="2700000" algn="tl" rotWithShape="0">
                  <a:prstClr val="black">
                    <a:alpha val="13000"/>
                  </a:prstClr>
                </a:outerShdw>
              </a:effectLst>
              <a:latin typeface="+mj-lt"/>
              <a:ea typeface="+mj-ea"/>
              <a:cs typeface="+mj-cs"/>
            </a:endParaRPr>
          </a:p>
          <a:p>
            <a:pPr algn="ctr"/>
            <a:r>
              <a:rPr lang="fr-FR" sz="2000" b="1" dirty="0" err="1">
                <a:solidFill>
                  <a:srgbClr val="C00000"/>
                </a:solidFill>
                <a:latin typeface="Arial Narrow" panose="020B0606020202030204" pitchFamily="34" charset="0"/>
                <a:ea typeface="+mj-ea"/>
                <a:cs typeface="+mj-cs"/>
              </a:rPr>
              <a:t>Eclectic</a:t>
            </a:r>
            <a:r>
              <a:rPr lang="fr-FR" sz="1200" b="1" dirty="0">
                <a:solidFill>
                  <a:srgbClr val="C00000"/>
                </a:solidFill>
              </a:rPr>
              <a:t> </a:t>
            </a:r>
          </a:p>
          <a:p>
            <a:pPr algn="ctr"/>
            <a:endParaRPr lang="fr-FR" sz="800" b="1" i="1" dirty="0">
              <a:solidFill>
                <a:srgbClr val="FF0066"/>
              </a:solidFill>
              <a:latin typeface="Arial Narrow" panose="020B0606020202030204" pitchFamily="34" charset="0"/>
            </a:endParaRPr>
          </a:p>
          <a:p>
            <a:r>
              <a:rPr lang="fr-FR" sz="1100" b="1" i="1" dirty="0">
                <a:solidFill>
                  <a:srgbClr val="C00000"/>
                </a:solidFill>
                <a:latin typeface="Arial Narrow" panose="020B0606020202030204" pitchFamily="34" charset="0"/>
              </a:rPr>
              <a:t>But : </a:t>
            </a:r>
            <a:r>
              <a:rPr lang="fr-FR" sz="1100" i="1" dirty="0">
                <a:solidFill>
                  <a:schemeClr val="bg1">
                    <a:lumMod val="50000"/>
                  </a:schemeClr>
                </a:solidFill>
                <a:latin typeface="Arial Narrow" panose="020B0606020202030204" pitchFamily="34" charset="0"/>
              </a:rPr>
              <a:t>effectuer plusieurs fois le parcours pour améliorer la performance de l’équipe.</a:t>
            </a:r>
          </a:p>
          <a:p>
            <a:pPr>
              <a:spcBef>
                <a:spcPts val="600"/>
              </a:spcBef>
            </a:pPr>
            <a:r>
              <a:rPr lang="fr-FR" sz="1100" b="1" i="1" dirty="0">
                <a:solidFill>
                  <a:srgbClr val="C00000"/>
                </a:solidFill>
                <a:latin typeface="Arial Narrow" panose="020B0606020202030204" pitchFamily="34" charset="0"/>
              </a:rPr>
              <a:t>Score : </a:t>
            </a:r>
            <a:r>
              <a:rPr lang="fr-FR" sz="1100" i="1" dirty="0">
                <a:solidFill>
                  <a:schemeClr val="bg1">
                    <a:lumMod val="50000"/>
                  </a:schemeClr>
                </a:solidFill>
                <a:latin typeface="Arial Narrow" panose="020B0606020202030204" pitchFamily="34" charset="0"/>
              </a:rPr>
              <a:t>1 point chaque fois que la performance est améliorée.</a:t>
            </a: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p:txBody>
      </p:sp>
      <p:sp>
        <p:nvSpPr>
          <p:cNvPr id="19" name="ZoneTexte 18">
            <a:extLst>
              <a:ext uri="{FF2B5EF4-FFF2-40B4-BE49-F238E27FC236}">
                <a16:creationId xmlns:a16="http://schemas.microsoft.com/office/drawing/2014/main" id="{121DFC16-78F7-3D20-8B83-A39AF16AB1C6}"/>
              </a:ext>
            </a:extLst>
          </p:cNvPr>
          <p:cNvSpPr txBox="1"/>
          <p:nvPr/>
        </p:nvSpPr>
        <p:spPr>
          <a:xfrm>
            <a:off x="6210512" y="845502"/>
            <a:ext cx="1459796" cy="215444"/>
          </a:xfrm>
          <a:prstGeom prst="rect">
            <a:avLst/>
          </a:prstGeom>
          <a:noFill/>
        </p:spPr>
        <p:txBody>
          <a:bodyPr wrap="square" rtlCol="0">
            <a:spAutoFit/>
          </a:bodyPr>
          <a:lstStyle/>
          <a:p>
            <a:pPr algn="ctr"/>
            <a:r>
              <a:rPr lang="fr-FR" sz="800" dirty="0">
                <a:solidFill>
                  <a:srgbClr val="C00000"/>
                </a:solidFill>
              </a:rPr>
              <a:t>Réussir               Gagner</a:t>
            </a:r>
          </a:p>
        </p:txBody>
      </p:sp>
      <p:pic>
        <p:nvPicPr>
          <p:cNvPr id="3" name="Image 2">
            <a:extLst>
              <a:ext uri="{FF2B5EF4-FFF2-40B4-BE49-F238E27FC236}">
                <a16:creationId xmlns:a16="http://schemas.microsoft.com/office/drawing/2014/main" id="{113B0289-C732-8939-515E-6898788C6A2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59583" y="426978"/>
            <a:ext cx="695342" cy="612000"/>
          </a:xfrm>
          <a:prstGeom prst="rect">
            <a:avLst/>
          </a:prstGeom>
        </p:spPr>
      </p:pic>
      <p:pic>
        <p:nvPicPr>
          <p:cNvPr id="30" name="Image 29" descr="Une image contenant Graphique, symbole, Police, logo&#10;&#10;Le contenu généré par l’IA peut être incorrect.">
            <a:extLst>
              <a:ext uri="{FF2B5EF4-FFF2-40B4-BE49-F238E27FC236}">
                <a16:creationId xmlns:a16="http://schemas.microsoft.com/office/drawing/2014/main" id="{CD29029E-CA87-BC0B-FCBF-33C37E6C0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8884" y="1515600"/>
            <a:ext cx="360000" cy="360000"/>
          </a:xfrm>
          <a:prstGeom prst="rect">
            <a:avLst/>
          </a:prstGeom>
        </p:spPr>
      </p:pic>
      <p:pic>
        <p:nvPicPr>
          <p:cNvPr id="35" name="Image 34">
            <a:extLst>
              <a:ext uri="{FF2B5EF4-FFF2-40B4-BE49-F238E27FC236}">
                <a16:creationId xmlns:a16="http://schemas.microsoft.com/office/drawing/2014/main" id="{800DA6A5-D07D-B3EB-E9C7-BFD82C8B96F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196582" y="1515600"/>
            <a:ext cx="384906" cy="360000"/>
          </a:xfrm>
          <a:prstGeom prst="rect">
            <a:avLst/>
          </a:prstGeom>
        </p:spPr>
      </p:pic>
      <p:pic>
        <p:nvPicPr>
          <p:cNvPr id="37" name="Image 36" descr="Une image contenant rouge, texte, Graphique, conception&#10;&#10;Le contenu généré par l’IA peut être incorrect.">
            <a:extLst>
              <a:ext uri="{FF2B5EF4-FFF2-40B4-BE49-F238E27FC236}">
                <a16:creationId xmlns:a16="http://schemas.microsoft.com/office/drawing/2014/main" id="{94E084A0-0420-3063-4E35-44E11FADD0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2349" y="1515600"/>
            <a:ext cx="530847" cy="360000"/>
          </a:xfrm>
          <a:prstGeom prst="rect">
            <a:avLst/>
          </a:prstGeom>
        </p:spPr>
      </p:pic>
      <p:pic>
        <p:nvPicPr>
          <p:cNvPr id="38" name="Image 37" descr="Une image contenant Graphique, symbole, Police, logo&#10;&#10;Le contenu généré par l’IA peut être incorrect.">
            <a:extLst>
              <a:ext uri="{FF2B5EF4-FFF2-40B4-BE49-F238E27FC236}">
                <a16:creationId xmlns:a16="http://schemas.microsoft.com/office/drawing/2014/main" id="{92143FF9-C642-6A84-DD40-EAC4463F8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15" y="4023696"/>
            <a:ext cx="360000" cy="360000"/>
          </a:xfrm>
          <a:prstGeom prst="rect">
            <a:avLst/>
          </a:prstGeom>
        </p:spPr>
      </p:pic>
      <p:pic>
        <p:nvPicPr>
          <p:cNvPr id="39" name="Image 38">
            <a:extLst>
              <a:ext uri="{FF2B5EF4-FFF2-40B4-BE49-F238E27FC236}">
                <a16:creationId xmlns:a16="http://schemas.microsoft.com/office/drawing/2014/main" id="{1D164718-7E46-A710-C268-1C8743A657D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137513" y="4023696"/>
            <a:ext cx="384906" cy="360000"/>
          </a:xfrm>
          <a:prstGeom prst="rect">
            <a:avLst/>
          </a:prstGeom>
        </p:spPr>
      </p:pic>
      <p:pic>
        <p:nvPicPr>
          <p:cNvPr id="40" name="Image 39">
            <a:extLst>
              <a:ext uri="{FF2B5EF4-FFF2-40B4-BE49-F238E27FC236}">
                <a16:creationId xmlns:a16="http://schemas.microsoft.com/office/drawing/2014/main" id="{B5119A59-087B-03DC-65A7-22FD323BB86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068145" y="479165"/>
            <a:ext cx="384906" cy="360000"/>
          </a:xfrm>
          <a:prstGeom prst="rect">
            <a:avLst/>
          </a:prstGeom>
        </p:spPr>
      </p:pic>
      <p:pic>
        <p:nvPicPr>
          <p:cNvPr id="42" name="Image 41" descr="Une image contenant rouge, texte, Graphique, conception&#10;&#10;Le contenu généré par l’IA peut être incorrect.">
            <a:extLst>
              <a:ext uri="{FF2B5EF4-FFF2-40B4-BE49-F238E27FC236}">
                <a16:creationId xmlns:a16="http://schemas.microsoft.com/office/drawing/2014/main" id="{B86B81A4-8099-DBF2-BAF1-E44F2CB351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3688" y="479165"/>
            <a:ext cx="530847" cy="360000"/>
          </a:xfrm>
          <a:prstGeom prst="rect">
            <a:avLst/>
          </a:prstGeom>
        </p:spPr>
      </p:pic>
      <p:pic>
        <p:nvPicPr>
          <p:cNvPr id="45" name="Image 44" descr="Une image contenant Graphique, symbole, Police, logo&#10;&#10;Le contenu généré par l’IA peut être incorrect.">
            <a:extLst>
              <a:ext uri="{FF2B5EF4-FFF2-40B4-BE49-F238E27FC236}">
                <a16:creationId xmlns:a16="http://schemas.microsoft.com/office/drawing/2014/main" id="{4A85D6FD-E93B-7DF7-DF5F-CB4730ED4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15" y="1515600"/>
            <a:ext cx="360000" cy="360000"/>
          </a:xfrm>
          <a:prstGeom prst="rect">
            <a:avLst/>
          </a:prstGeom>
        </p:spPr>
      </p:pic>
      <p:pic>
        <p:nvPicPr>
          <p:cNvPr id="46" name="Image 45">
            <a:extLst>
              <a:ext uri="{FF2B5EF4-FFF2-40B4-BE49-F238E27FC236}">
                <a16:creationId xmlns:a16="http://schemas.microsoft.com/office/drawing/2014/main" id="{CA240EB7-CB89-B693-90D8-DAF50BA5532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127039" y="1515600"/>
            <a:ext cx="384906" cy="360000"/>
          </a:xfrm>
          <a:prstGeom prst="rect">
            <a:avLst/>
          </a:prstGeom>
        </p:spPr>
      </p:pic>
      <p:pic>
        <p:nvPicPr>
          <p:cNvPr id="47" name="Image 46" descr="Une image contenant Graphique, symbole, Police, logo&#10;&#10;Le contenu généré par l’IA peut être incorrect.">
            <a:extLst>
              <a:ext uri="{FF2B5EF4-FFF2-40B4-BE49-F238E27FC236}">
                <a16:creationId xmlns:a16="http://schemas.microsoft.com/office/drawing/2014/main" id="{D58082B5-2AB5-7792-C834-9CC4C81A5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3688" y="1515600"/>
            <a:ext cx="360000" cy="360000"/>
          </a:xfrm>
          <a:prstGeom prst="rect">
            <a:avLst/>
          </a:prstGeom>
        </p:spPr>
      </p:pic>
      <p:pic>
        <p:nvPicPr>
          <p:cNvPr id="48" name="Image 47" descr="Une image contenant Graphique, symbole, Police, logo&#10;&#10;Le contenu généré par l’IA peut être incorrect.">
            <a:extLst>
              <a:ext uri="{FF2B5EF4-FFF2-40B4-BE49-F238E27FC236}">
                <a16:creationId xmlns:a16="http://schemas.microsoft.com/office/drawing/2014/main" id="{EE5BDF21-F961-28B4-A2AA-3A76183B4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502" y="1515600"/>
            <a:ext cx="360000" cy="360000"/>
          </a:xfrm>
          <a:prstGeom prst="rect">
            <a:avLst/>
          </a:prstGeom>
        </p:spPr>
      </p:pic>
      <p:pic>
        <p:nvPicPr>
          <p:cNvPr id="49" name="Image 48">
            <a:extLst>
              <a:ext uri="{FF2B5EF4-FFF2-40B4-BE49-F238E27FC236}">
                <a16:creationId xmlns:a16="http://schemas.microsoft.com/office/drawing/2014/main" id="{0FBFA879-026E-EF40-C1EC-856EE5191C2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91200" y="1515600"/>
            <a:ext cx="384906" cy="360000"/>
          </a:xfrm>
          <a:prstGeom prst="rect">
            <a:avLst/>
          </a:prstGeom>
        </p:spPr>
      </p:pic>
      <p:pic>
        <p:nvPicPr>
          <p:cNvPr id="50" name="Image 49" descr="Une image contenant rouge, texte, Graphique, conception&#10;&#10;Le contenu généré par l’IA peut être incorrect.">
            <a:extLst>
              <a:ext uri="{FF2B5EF4-FFF2-40B4-BE49-F238E27FC236}">
                <a16:creationId xmlns:a16="http://schemas.microsoft.com/office/drawing/2014/main" id="{252E4E9D-E3C2-246B-EDC2-686EB47ABC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2349" y="4023696"/>
            <a:ext cx="530847" cy="360000"/>
          </a:xfrm>
          <a:prstGeom prst="rect">
            <a:avLst/>
          </a:prstGeom>
        </p:spPr>
      </p:pic>
      <p:pic>
        <p:nvPicPr>
          <p:cNvPr id="51" name="Image 50" descr="Une image contenant Graphique, symbole, Police, logo&#10;&#10;Le contenu généré par l’IA peut être incorrect.">
            <a:extLst>
              <a:ext uri="{FF2B5EF4-FFF2-40B4-BE49-F238E27FC236}">
                <a16:creationId xmlns:a16="http://schemas.microsoft.com/office/drawing/2014/main" id="{4B8955DA-41FE-D0BA-7F58-FFBC4561E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3688" y="4023696"/>
            <a:ext cx="360000" cy="360000"/>
          </a:xfrm>
          <a:prstGeom prst="rect">
            <a:avLst/>
          </a:prstGeom>
        </p:spPr>
      </p:pic>
      <p:pic>
        <p:nvPicPr>
          <p:cNvPr id="53" name="Image 52" descr="Une image contenant rouge, texte, Graphique, conception&#10;&#10;Le contenu généré par l’IA peut être incorrect.">
            <a:extLst>
              <a:ext uri="{FF2B5EF4-FFF2-40B4-BE49-F238E27FC236}">
                <a16:creationId xmlns:a16="http://schemas.microsoft.com/office/drawing/2014/main" id="{70F8FDB6-A73A-E566-3F42-14565E97A3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2163" y="4023696"/>
            <a:ext cx="530847" cy="360000"/>
          </a:xfrm>
          <a:prstGeom prst="rect">
            <a:avLst/>
          </a:prstGeom>
        </p:spPr>
      </p:pic>
      <p:pic>
        <p:nvPicPr>
          <p:cNvPr id="54" name="Image 53" descr="Une image contenant Graphique, symbole, Police, logo&#10;&#10;Le contenu généré par l’IA peut être incorrect.">
            <a:extLst>
              <a:ext uri="{FF2B5EF4-FFF2-40B4-BE49-F238E27FC236}">
                <a16:creationId xmlns:a16="http://schemas.microsoft.com/office/drawing/2014/main" id="{342A6560-FCF0-3FE2-CBE6-42160B2348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502" y="4023696"/>
            <a:ext cx="360000" cy="360000"/>
          </a:xfrm>
          <a:prstGeom prst="rect">
            <a:avLst/>
          </a:prstGeom>
        </p:spPr>
      </p:pic>
      <p:pic>
        <p:nvPicPr>
          <p:cNvPr id="55" name="Image 54" descr="Une image contenant rouge, texte, Graphique, conception&#10;&#10;Le contenu généré par l’IA peut être incorrect.">
            <a:extLst>
              <a:ext uri="{FF2B5EF4-FFF2-40B4-BE49-F238E27FC236}">
                <a16:creationId xmlns:a16="http://schemas.microsoft.com/office/drawing/2014/main" id="{5178CFFD-4ED1-D5C1-658E-0E32054462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7545" y="4023696"/>
            <a:ext cx="530847" cy="360000"/>
          </a:xfrm>
          <a:prstGeom prst="rect">
            <a:avLst/>
          </a:prstGeom>
        </p:spPr>
      </p:pic>
      <p:pic>
        <p:nvPicPr>
          <p:cNvPr id="56" name="Image 55" descr="Une image contenant Graphique, symbole, Police, logo&#10;&#10;Le contenu généré par l’IA peut être incorrect.">
            <a:extLst>
              <a:ext uri="{FF2B5EF4-FFF2-40B4-BE49-F238E27FC236}">
                <a16:creationId xmlns:a16="http://schemas.microsoft.com/office/drawing/2014/main" id="{76579B29-0F2C-00C6-4D1B-D6E2295EB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8884" y="4023696"/>
            <a:ext cx="360000" cy="360000"/>
          </a:xfrm>
          <a:prstGeom prst="rect">
            <a:avLst/>
          </a:prstGeom>
        </p:spPr>
      </p:pic>
    </p:spTree>
    <p:extLst>
      <p:ext uri="{BB962C8B-B14F-4D97-AF65-F5344CB8AC3E}">
        <p14:creationId xmlns:p14="http://schemas.microsoft.com/office/powerpoint/2010/main" val="1120135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F8361F3F-08D3-B558-222D-4D7A4FCF24B9}"/>
              </a:ext>
            </a:extLst>
          </p:cNvPr>
          <p:cNvSpPr txBox="1">
            <a:spLocks/>
          </p:cNvSpPr>
          <p:nvPr/>
        </p:nvSpPr>
        <p:spPr>
          <a:xfrm>
            <a:off x="4822760" y="3856203"/>
            <a:ext cx="1980000" cy="2340000"/>
          </a:xfrm>
          <a:prstGeom prst="roundRect">
            <a:avLst>
              <a:gd name="adj" fmla="val 9198"/>
            </a:avLst>
          </a:prstGeom>
          <a:noFill/>
          <a:ln w="38100">
            <a:solidFill>
              <a:srgbClr val="009900"/>
            </a:solidFill>
          </a:ln>
        </p:spPr>
        <p:txBody>
          <a:bodyPr wrap="square" rtlCol="0">
            <a:noAutofit/>
          </a:bodyPr>
          <a:lstStyle/>
          <a:p>
            <a:pPr algn="ctr"/>
            <a:r>
              <a:rPr lang="fr-FR" sz="2000" b="1" dirty="0">
                <a:solidFill>
                  <a:srgbClr val="009900"/>
                </a:solidFill>
                <a:latin typeface="+mj-lt"/>
                <a:ea typeface="+mj-ea"/>
                <a:cs typeface="+mj-cs"/>
              </a:rPr>
              <a:t>❷ </a:t>
            </a:r>
            <a:r>
              <a:rPr lang="fr-FR" sz="2000" b="1" dirty="0">
                <a:solidFill>
                  <a:srgbClr val="009900"/>
                </a:solidFill>
                <a:latin typeface="Arial Narrow" panose="020B0606020202030204" pitchFamily="34" charset="0"/>
                <a:ea typeface="+mj-ea"/>
                <a:cs typeface="+mj-cs"/>
              </a:rPr>
              <a:t>Déplacement</a:t>
            </a:r>
          </a:p>
          <a:p>
            <a:pPr algn="ctr"/>
            <a:r>
              <a:rPr lang="fr-FR" sz="1400" i="1" dirty="0">
                <a:solidFill>
                  <a:schemeClr val="bg1">
                    <a:lumMod val="50000"/>
                  </a:schemeClr>
                </a:solidFill>
              </a:rPr>
              <a:t>À toi, à moi</a:t>
            </a:r>
          </a:p>
          <a:p>
            <a:pPr algn="ctr"/>
            <a:endParaRPr lang="fr-FR" sz="1400" b="1" dirty="0">
              <a:solidFill>
                <a:srgbClr val="C00000"/>
              </a:solidFill>
              <a:effectLst>
                <a:outerShdw blurRad="50800" dist="127000" dir="2700000" algn="tl" rotWithShape="0">
                  <a:prstClr val="black">
                    <a:alpha val="13000"/>
                  </a:prstClr>
                </a:outerShdw>
              </a:effectLst>
              <a:latin typeface="+mj-lt"/>
              <a:ea typeface="+mj-ea"/>
              <a:cs typeface="+mj-cs"/>
            </a:endParaRPr>
          </a:p>
        </p:txBody>
      </p:sp>
      <p:pic>
        <p:nvPicPr>
          <p:cNvPr id="9" name="Image 8">
            <a:extLst>
              <a:ext uri="{FF2B5EF4-FFF2-40B4-BE49-F238E27FC236}">
                <a16:creationId xmlns:a16="http://schemas.microsoft.com/office/drawing/2014/main" id="{1A4FDE52-3D78-B9B4-CB9D-29F036EEA2AC}"/>
              </a:ext>
            </a:extLst>
          </p:cNvPr>
          <p:cNvPicPr>
            <a:picLocks noChangeAspect="1"/>
          </p:cNvPicPr>
          <p:nvPr/>
        </p:nvPicPr>
        <p:blipFill>
          <a:blip r:embed="rId3"/>
          <a:stretch>
            <a:fillRect/>
          </a:stretch>
        </p:blipFill>
        <p:spPr>
          <a:xfrm>
            <a:off x="5959033" y="5192579"/>
            <a:ext cx="620509" cy="578407"/>
          </a:xfrm>
          <a:prstGeom prst="rect">
            <a:avLst/>
          </a:prstGeom>
        </p:spPr>
      </p:pic>
      <p:sp>
        <p:nvSpPr>
          <p:cNvPr id="2" name="Titre 1">
            <a:extLst>
              <a:ext uri="{FF2B5EF4-FFF2-40B4-BE49-F238E27FC236}">
                <a16:creationId xmlns:a16="http://schemas.microsoft.com/office/drawing/2014/main" id="{7AAA7FCF-22CB-4A82-B122-3A30C41B57A3}"/>
              </a:ext>
            </a:extLst>
          </p:cNvPr>
          <p:cNvSpPr>
            <a:spLocks noGrp="1"/>
          </p:cNvSpPr>
          <p:nvPr>
            <p:ph type="title"/>
          </p:nvPr>
        </p:nvSpPr>
        <p:spPr/>
        <p:txBody>
          <a:bodyPr>
            <a:normAutofit/>
          </a:bodyPr>
          <a:lstStyle/>
          <a:p>
            <a:r>
              <a:rPr lang="fr-FR" dirty="0"/>
              <a:t>Déplacements</a:t>
            </a:r>
          </a:p>
        </p:txBody>
      </p:sp>
      <p:sp>
        <p:nvSpPr>
          <p:cNvPr id="4" name="ZoneTexte 3">
            <a:extLst>
              <a:ext uri="{FF2B5EF4-FFF2-40B4-BE49-F238E27FC236}">
                <a16:creationId xmlns:a16="http://schemas.microsoft.com/office/drawing/2014/main" id="{37CE6189-36BE-D28C-45AC-D764E4A20A33}"/>
              </a:ext>
            </a:extLst>
          </p:cNvPr>
          <p:cNvSpPr txBox="1">
            <a:spLocks/>
          </p:cNvSpPr>
          <p:nvPr/>
        </p:nvSpPr>
        <p:spPr>
          <a:xfrm>
            <a:off x="525640" y="1347422"/>
            <a:ext cx="1980000" cy="2340000"/>
          </a:xfrm>
          <a:prstGeom prst="roundRect">
            <a:avLst>
              <a:gd name="adj" fmla="val 9198"/>
            </a:avLst>
          </a:prstGeom>
          <a:noFill/>
          <a:ln w="38100">
            <a:solidFill>
              <a:srgbClr val="009900"/>
            </a:solidFill>
          </a:ln>
        </p:spPr>
        <p:txBody>
          <a:bodyPr wrap="square" rtlCol="0">
            <a:noAutofit/>
          </a:bodyPr>
          <a:lstStyle/>
          <a:p>
            <a:pPr algn="ctr"/>
            <a:r>
              <a:rPr lang="fr-FR" sz="2000" b="1" dirty="0">
                <a:solidFill>
                  <a:srgbClr val="009900"/>
                </a:solidFill>
                <a:latin typeface="+mj-lt"/>
                <a:ea typeface="+mj-ea"/>
                <a:cs typeface="+mj-cs"/>
              </a:rPr>
              <a:t>❷ </a:t>
            </a:r>
            <a:r>
              <a:rPr lang="fr-FR" sz="2000" b="1" dirty="0">
                <a:solidFill>
                  <a:srgbClr val="009900"/>
                </a:solidFill>
                <a:latin typeface="Arial Narrow" panose="020B0606020202030204" pitchFamily="34" charset="0"/>
                <a:ea typeface="+mj-ea"/>
                <a:cs typeface="+mj-cs"/>
              </a:rPr>
              <a:t>Déplacement</a:t>
            </a:r>
          </a:p>
          <a:p>
            <a:pPr algn="ctr"/>
            <a:r>
              <a:rPr lang="fr-FR" sz="1400" i="1" dirty="0">
                <a:solidFill>
                  <a:schemeClr val="bg1">
                    <a:lumMod val="50000"/>
                  </a:schemeClr>
                </a:solidFill>
                <a:latin typeface="+mj-lt"/>
                <a:ea typeface="+mj-ea"/>
                <a:cs typeface="+mj-cs"/>
              </a:rPr>
              <a:t>À toi, à moi</a:t>
            </a:r>
          </a:p>
        </p:txBody>
      </p:sp>
      <p:sp>
        <p:nvSpPr>
          <p:cNvPr id="5" name="ZoneTexte 4">
            <a:extLst>
              <a:ext uri="{FF2B5EF4-FFF2-40B4-BE49-F238E27FC236}">
                <a16:creationId xmlns:a16="http://schemas.microsoft.com/office/drawing/2014/main" id="{69117413-E3E6-7136-FD2B-2EAF2D64F338}"/>
              </a:ext>
            </a:extLst>
          </p:cNvPr>
          <p:cNvSpPr txBox="1">
            <a:spLocks/>
          </p:cNvSpPr>
          <p:nvPr/>
        </p:nvSpPr>
        <p:spPr>
          <a:xfrm>
            <a:off x="525640" y="3873441"/>
            <a:ext cx="1980000" cy="2340000"/>
          </a:xfrm>
          <a:prstGeom prst="roundRect">
            <a:avLst>
              <a:gd name="adj" fmla="val 9198"/>
            </a:avLst>
          </a:prstGeom>
          <a:noFill/>
          <a:ln w="38100">
            <a:solidFill>
              <a:srgbClr val="009900"/>
            </a:solidFill>
          </a:ln>
        </p:spPr>
        <p:txBody>
          <a:bodyPr wrap="square" rtlCol="0">
            <a:noAutofit/>
          </a:bodyPr>
          <a:lstStyle/>
          <a:p>
            <a:pPr algn="ctr"/>
            <a:r>
              <a:rPr lang="fr-FR" sz="2000" b="1" dirty="0">
                <a:solidFill>
                  <a:srgbClr val="009900"/>
                </a:solidFill>
                <a:latin typeface="+mj-lt"/>
                <a:ea typeface="+mj-ea"/>
                <a:cs typeface="+mj-cs"/>
              </a:rPr>
              <a:t>❷ </a:t>
            </a:r>
            <a:r>
              <a:rPr lang="fr-FR" sz="2000" b="1" dirty="0">
                <a:solidFill>
                  <a:srgbClr val="009900"/>
                </a:solidFill>
                <a:latin typeface="Arial Narrow" panose="020B0606020202030204" pitchFamily="34" charset="0"/>
                <a:ea typeface="+mj-ea"/>
                <a:cs typeface="+mj-cs"/>
              </a:rPr>
              <a:t>Déplacement</a:t>
            </a:r>
          </a:p>
          <a:p>
            <a:pPr algn="ctr"/>
            <a:r>
              <a:rPr lang="fr-FR" sz="1400" i="1" dirty="0">
                <a:solidFill>
                  <a:schemeClr val="bg1">
                    <a:lumMod val="50000"/>
                  </a:schemeClr>
                </a:solidFill>
                <a:latin typeface="+mj-lt"/>
                <a:ea typeface="+mj-ea"/>
                <a:cs typeface="+mj-cs"/>
              </a:rPr>
              <a:t>A toi, à moi</a:t>
            </a:r>
          </a:p>
        </p:txBody>
      </p:sp>
      <p:sp>
        <p:nvSpPr>
          <p:cNvPr id="6" name="ZoneTexte 5">
            <a:extLst>
              <a:ext uri="{FF2B5EF4-FFF2-40B4-BE49-F238E27FC236}">
                <a16:creationId xmlns:a16="http://schemas.microsoft.com/office/drawing/2014/main" id="{F082CF74-C846-10D9-1375-BED16028E72D}"/>
              </a:ext>
            </a:extLst>
          </p:cNvPr>
          <p:cNvSpPr txBox="1">
            <a:spLocks/>
          </p:cNvSpPr>
          <p:nvPr/>
        </p:nvSpPr>
        <p:spPr>
          <a:xfrm>
            <a:off x="2662326" y="1347422"/>
            <a:ext cx="1980000" cy="2340000"/>
          </a:xfrm>
          <a:prstGeom prst="roundRect">
            <a:avLst>
              <a:gd name="adj" fmla="val 9198"/>
            </a:avLst>
          </a:prstGeom>
          <a:noFill/>
          <a:ln w="38100">
            <a:solidFill>
              <a:srgbClr val="009900"/>
            </a:solidFill>
          </a:ln>
        </p:spPr>
        <p:txBody>
          <a:bodyPr wrap="square" rtlCol="0">
            <a:noAutofit/>
          </a:bodyPr>
          <a:lstStyle/>
          <a:p>
            <a:pPr algn="ctr"/>
            <a:r>
              <a:rPr lang="fr-FR" sz="2000" b="1" dirty="0">
                <a:solidFill>
                  <a:srgbClr val="009900"/>
                </a:solidFill>
                <a:latin typeface="+mj-lt"/>
                <a:ea typeface="+mj-ea"/>
                <a:cs typeface="+mj-cs"/>
              </a:rPr>
              <a:t>❷ </a:t>
            </a:r>
            <a:r>
              <a:rPr lang="fr-FR" sz="2000" b="1" dirty="0">
                <a:solidFill>
                  <a:srgbClr val="009900"/>
                </a:solidFill>
                <a:latin typeface="Arial Narrow" panose="020B0606020202030204" pitchFamily="34" charset="0"/>
                <a:ea typeface="+mj-ea"/>
                <a:cs typeface="+mj-cs"/>
              </a:rPr>
              <a:t>Déplacement</a:t>
            </a:r>
          </a:p>
          <a:p>
            <a:pPr algn="ctr"/>
            <a:r>
              <a:rPr lang="fr-FR" sz="1400" i="1" dirty="0">
                <a:solidFill>
                  <a:schemeClr val="bg1">
                    <a:lumMod val="50000"/>
                  </a:schemeClr>
                </a:solidFill>
              </a:rPr>
              <a:t>À toi, à moi</a:t>
            </a:r>
          </a:p>
          <a:p>
            <a:pPr algn="ctr"/>
            <a:r>
              <a:rPr lang="fr-FR" sz="1400" i="1" dirty="0">
                <a:solidFill>
                  <a:schemeClr val="bg1">
                    <a:lumMod val="50000"/>
                  </a:schemeClr>
                </a:solidFill>
                <a:latin typeface="+mj-lt"/>
                <a:ea typeface="+mj-ea"/>
                <a:cs typeface="+mj-cs"/>
              </a:rPr>
              <a:t> </a:t>
            </a:r>
          </a:p>
          <a:p>
            <a:pPr marL="342900" indent="-342900" algn="ctr">
              <a:buFont typeface="Arial" panose="020B0604020202020204" pitchFamily="34" charset="0"/>
              <a:buChar char="•"/>
            </a:pPr>
            <a:endParaRPr lang="fr-FR" sz="2000" b="1" dirty="0">
              <a:solidFill>
                <a:srgbClr val="C00000"/>
              </a:solidFill>
              <a:effectLst>
                <a:outerShdw blurRad="50800" dist="127000" dir="2700000" algn="tl" rotWithShape="0">
                  <a:prstClr val="black">
                    <a:alpha val="13000"/>
                  </a:prstClr>
                </a:outerShdw>
              </a:effectLst>
              <a:latin typeface="+mj-lt"/>
              <a:ea typeface="+mj-ea"/>
              <a:cs typeface="+mj-cs"/>
            </a:endParaRPr>
          </a:p>
        </p:txBody>
      </p:sp>
      <p:sp>
        <p:nvSpPr>
          <p:cNvPr id="13" name="ZoneTexte 12">
            <a:extLst>
              <a:ext uri="{FF2B5EF4-FFF2-40B4-BE49-F238E27FC236}">
                <a16:creationId xmlns:a16="http://schemas.microsoft.com/office/drawing/2014/main" id="{20A2298E-3990-5D7E-A046-7AA9EA551390}"/>
              </a:ext>
            </a:extLst>
          </p:cNvPr>
          <p:cNvSpPr txBox="1">
            <a:spLocks/>
          </p:cNvSpPr>
          <p:nvPr/>
        </p:nvSpPr>
        <p:spPr>
          <a:xfrm>
            <a:off x="2662326" y="3873441"/>
            <a:ext cx="1980000" cy="2340000"/>
          </a:xfrm>
          <a:prstGeom prst="roundRect">
            <a:avLst>
              <a:gd name="adj" fmla="val 9198"/>
            </a:avLst>
          </a:prstGeom>
          <a:noFill/>
          <a:ln w="38100">
            <a:solidFill>
              <a:srgbClr val="009900"/>
            </a:solidFill>
          </a:ln>
        </p:spPr>
        <p:txBody>
          <a:bodyPr wrap="square" rtlCol="0">
            <a:noAutofit/>
          </a:bodyPr>
          <a:lstStyle/>
          <a:p>
            <a:pPr algn="ctr"/>
            <a:r>
              <a:rPr lang="fr-FR" sz="2000" b="1" dirty="0">
                <a:solidFill>
                  <a:srgbClr val="009900"/>
                </a:solidFill>
                <a:latin typeface="+mj-lt"/>
                <a:ea typeface="+mj-ea"/>
                <a:cs typeface="+mj-cs"/>
              </a:rPr>
              <a:t>❷ </a:t>
            </a:r>
            <a:r>
              <a:rPr lang="fr-FR" sz="2000" b="1" dirty="0">
                <a:solidFill>
                  <a:srgbClr val="009900"/>
                </a:solidFill>
                <a:latin typeface="Arial Narrow" panose="020B0606020202030204" pitchFamily="34" charset="0"/>
                <a:ea typeface="+mj-ea"/>
                <a:cs typeface="+mj-cs"/>
              </a:rPr>
              <a:t>Déplacement</a:t>
            </a:r>
          </a:p>
          <a:p>
            <a:pPr algn="ctr"/>
            <a:r>
              <a:rPr lang="fr-FR" sz="1400" i="1" dirty="0">
                <a:solidFill>
                  <a:schemeClr val="bg1">
                    <a:lumMod val="50000"/>
                  </a:schemeClr>
                </a:solidFill>
                <a:latin typeface="+mj-lt"/>
                <a:ea typeface="+mj-ea"/>
                <a:cs typeface="+mj-cs"/>
              </a:rPr>
              <a:t>À toi, à moi</a:t>
            </a:r>
          </a:p>
        </p:txBody>
      </p:sp>
      <p:sp>
        <p:nvSpPr>
          <p:cNvPr id="14" name="ZoneTexte 13">
            <a:extLst>
              <a:ext uri="{FF2B5EF4-FFF2-40B4-BE49-F238E27FC236}">
                <a16:creationId xmlns:a16="http://schemas.microsoft.com/office/drawing/2014/main" id="{C1DBED6A-685A-C6C3-8A76-D633AA52365E}"/>
              </a:ext>
            </a:extLst>
          </p:cNvPr>
          <p:cNvSpPr txBox="1">
            <a:spLocks/>
          </p:cNvSpPr>
          <p:nvPr/>
        </p:nvSpPr>
        <p:spPr>
          <a:xfrm>
            <a:off x="4813687" y="1347422"/>
            <a:ext cx="1980000" cy="2340000"/>
          </a:xfrm>
          <a:prstGeom prst="roundRect">
            <a:avLst>
              <a:gd name="adj" fmla="val 9198"/>
            </a:avLst>
          </a:prstGeom>
          <a:noFill/>
          <a:ln w="38100">
            <a:solidFill>
              <a:srgbClr val="009900"/>
            </a:solidFill>
          </a:ln>
        </p:spPr>
        <p:txBody>
          <a:bodyPr wrap="square" rtlCol="0">
            <a:noAutofit/>
          </a:bodyPr>
          <a:lstStyle/>
          <a:p>
            <a:pPr algn="ctr"/>
            <a:r>
              <a:rPr lang="fr-FR" sz="2000" b="1" dirty="0">
                <a:solidFill>
                  <a:srgbClr val="009900"/>
                </a:solidFill>
                <a:latin typeface="+mj-lt"/>
                <a:ea typeface="+mj-ea"/>
                <a:cs typeface="+mj-cs"/>
              </a:rPr>
              <a:t>❷ </a:t>
            </a:r>
            <a:r>
              <a:rPr lang="fr-FR" sz="2000" b="1" dirty="0">
                <a:solidFill>
                  <a:srgbClr val="009900"/>
                </a:solidFill>
                <a:latin typeface="Arial Narrow" panose="020B0606020202030204" pitchFamily="34" charset="0"/>
                <a:ea typeface="+mj-ea"/>
                <a:cs typeface="+mj-cs"/>
              </a:rPr>
              <a:t>Déplacement</a:t>
            </a:r>
          </a:p>
          <a:p>
            <a:pPr algn="ctr"/>
            <a:r>
              <a:rPr lang="fr-FR" sz="1400" i="1" dirty="0">
                <a:solidFill>
                  <a:schemeClr val="bg1">
                    <a:lumMod val="50000"/>
                  </a:schemeClr>
                </a:solidFill>
                <a:latin typeface="+mj-lt"/>
                <a:ea typeface="+mj-ea"/>
                <a:cs typeface="+mj-cs"/>
              </a:rPr>
              <a:t>À toi, à moi</a:t>
            </a:r>
          </a:p>
          <a:p>
            <a:pPr algn="ctr"/>
            <a:endParaRPr lang="fr-FR" sz="2000" b="1" dirty="0">
              <a:solidFill>
                <a:srgbClr val="C00000"/>
              </a:solidFill>
              <a:effectLst>
                <a:outerShdw blurRad="50800" dist="127000" dir="2700000" algn="tl" rotWithShape="0">
                  <a:prstClr val="black">
                    <a:alpha val="13000"/>
                  </a:prstClr>
                </a:outerShdw>
              </a:effectLst>
              <a:latin typeface="+mj-lt"/>
              <a:ea typeface="+mj-ea"/>
              <a:cs typeface="+mj-cs"/>
            </a:endParaRPr>
          </a:p>
        </p:txBody>
      </p:sp>
      <p:grpSp>
        <p:nvGrpSpPr>
          <p:cNvPr id="44" name="Groupe 43">
            <a:extLst>
              <a:ext uri="{FF2B5EF4-FFF2-40B4-BE49-F238E27FC236}">
                <a16:creationId xmlns:a16="http://schemas.microsoft.com/office/drawing/2014/main" id="{9A7E162E-DF0A-EBE1-4A8E-E77CEA8D1368}"/>
              </a:ext>
            </a:extLst>
          </p:cNvPr>
          <p:cNvGrpSpPr>
            <a:grpSpLocks noChangeAspect="1"/>
          </p:cNvGrpSpPr>
          <p:nvPr/>
        </p:nvGrpSpPr>
        <p:grpSpPr>
          <a:xfrm>
            <a:off x="829455" y="4668797"/>
            <a:ext cx="1372368" cy="1260000"/>
            <a:chOff x="1575507" y="4556939"/>
            <a:chExt cx="1590307" cy="1460094"/>
          </a:xfrm>
        </p:grpSpPr>
        <p:pic>
          <p:nvPicPr>
            <p:cNvPr id="27" name="Image 26" descr="Une image contenant obscurité, noir, lune, espace&#10;&#10;Le contenu généré par l’IA peut être incorrect.">
              <a:extLst>
                <a:ext uri="{FF2B5EF4-FFF2-40B4-BE49-F238E27FC236}">
                  <a16:creationId xmlns:a16="http://schemas.microsoft.com/office/drawing/2014/main" id="{1AA6139A-C55B-DF59-BFEA-C4C00E458D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5507" y="4556939"/>
              <a:ext cx="1270318" cy="1440000"/>
            </a:xfrm>
            <a:prstGeom prst="rect">
              <a:avLst/>
            </a:prstGeom>
          </p:spPr>
        </p:pic>
        <p:pic>
          <p:nvPicPr>
            <p:cNvPr id="29" name="Image 28" descr="Une image contenant balle, cercle, football&#10;&#10;Le contenu généré par l’IA peut être incorrect.">
              <a:extLst>
                <a:ext uri="{FF2B5EF4-FFF2-40B4-BE49-F238E27FC236}">
                  <a16:creationId xmlns:a16="http://schemas.microsoft.com/office/drawing/2014/main" id="{B83E0596-5EE1-EB5B-68F9-ACB4BB2CCE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7814" y="5369033"/>
              <a:ext cx="648000" cy="648000"/>
            </a:xfrm>
            <a:prstGeom prst="rect">
              <a:avLst/>
            </a:prstGeom>
          </p:spPr>
        </p:pic>
      </p:grpSp>
      <p:grpSp>
        <p:nvGrpSpPr>
          <p:cNvPr id="43" name="Groupe 42">
            <a:extLst>
              <a:ext uri="{FF2B5EF4-FFF2-40B4-BE49-F238E27FC236}">
                <a16:creationId xmlns:a16="http://schemas.microsoft.com/office/drawing/2014/main" id="{AAC42322-D7F0-E359-F058-A7B5B13733C5}"/>
              </a:ext>
            </a:extLst>
          </p:cNvPr>
          <p:cNvGrpSpPr>
            <a:grpSpLocks noChangeAspect="1"/>
          </p:cNvGrpSpPr>
          <p:nvPr/>
        </p:nvGrpSpPr>
        <p:grpSpPr>
          <a:xfrm>
            <a:off x="5442265" y="2095850"/>
            <a:ext cx="693494" cy="1260000"/>
            <a:chOff x="6896532" y="2027561"/>
            <a:chExt cx="871820" cy="1440000"/>
          </a:xfrm>
        </p:grpSpPr>
        <p:pic>
          <p:nvPicPr>
            <p:cNvPr id="12" name="Image 11" descr="Une image contenant croquis, dessin, Dessin au trait, art&#10;&#10;Le contenu généré par l’IA peut être incorrect.">
              <a:extLst>
                <a:ext uri="{FF2B5EF4-FFF2-40B4-BE49-F238E27FC236}">
                  <a16:creationId xmlns:a16="http://schemas.microsoft.com/office/drawing/2014/main" id="{95DC3F10-A3D6-4D6C-0308-E010562ADF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5104" y="2027561"/>
              <a:ext cx="742086" cy="1440000"/>
            </a:xfrm>
            <a:prstGeom prst="rect">
              <a:avLst/>
            </a:prstGeom>
          </p:spPr>
        </p:pic>
        <p:pic>
          <p:nvPicPr>
            <p:cNvPr id="41" name="Image 40" descr="Une image contenant poubelle, conteneur, Poubelle, plastique&#10;&#10;Le contenu généré par l’IA peut être incorrect.">
              <a:extLst>
                <a:ext uri="{FF2B5EF4-FFF2-40B4-BE49-F238E27FC236}">
                  <a16:creationId xmlns:a16="http://schemas.microsoft.com/office/drawing/2014/main" id="{6533935F-1809-7A23-480C-AE297D7EBDFE}"/>
                </a:ext>
              </a:extLst>
            </p:cNvPr>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96532" y="2395903"/>
              <a:ext cx="871820" cy="871820"/>
            </a:xfrm>
            <a:prstGeom prst="rect">
              <a:avLst/>
            </a:prstGeom>
          </p:spPr>
        </p:pic>
      </p:grpSp>
      <p:pic>
        <p:nvPicPr>
          <p:cNvPr id="35" name="Image 34">
            <a:extLst>
              <a:ext uri="{FF2B5EF4-FFF2-40B4-BE49-F238E27FC236}">
                <a16:creationId xmlns:a16="http://schemas.microsoft.com/office/drawing/2014/main" id="{2D1A29BD-C175-26F7-3A4C-04400DB95B40}"/>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842760" y="4677797"/>
            <a:ext cx="1680000" cy="1260000"/>
          </a:xfrm>
          <a:prstGeom prst="rect">
            <a:avLst/>
          </a:prstGeom>
        </p:spPr>
      </p:pic>
      <p:pic>
        <p:nvPicPr>
          <p:cNvPr id="11" name="Image 10" descr="Une image contenant noir, obscurité, capture d’écran, noir et blanc&#10;&#10;Le contenu généré par l’IA peut être incorrect.">
            <a:extLst>
              <a:ext uri="{FF2B5EF4-FFF2-40B4-BE49-F238E27FC236}">
                <a16:creationId xmlns:a16="http://schemas.microsoft.com/office/drawing/2014/main" id="{6CAF564C-1EBC-DA58-0F37-C808647DF8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283" y="2184171"/>
            <a:ext cx="762713" cy="1260000"/>
          </a:xfrm>
          <a:prstGeom prst="rect">
            <a:avLst/>
          </a:prstGeom>
        </p:spPr>
      </p:pic>
      <p:pic>
        <p:nvPicPr>
          <p:cNvPr id="18" name="Image 17" descr="Une image contenant jaune, conception&#10;&#10;Le contenu généré par l’IA peut être incorrect.">
            <a:extLst>
              <a:ext uri="{FF2B5EF4-FFF2-40B4-BE49-F238E27FC236}">
                <a16:creationId xmlns:a16="http://schemas.microsoft.com/office/drawing/2014/main" id="{4ADD8681-B4E9-B581-8190-F6DE89A9C0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72681" y="433914"/>
            <a:ext cx="698671" cy="612000"/>
          </a:xfrm>
          <a:prstGeom prst="rect">
            <a:avLst/>
          </a:prstGeom>
        </p:spPr>
      </p:pic>
      <p:sp>
        <p:nvSpPr>
          <p:cNvPr id="8" name="ZoneTexte 7">
            <a:extLst>
              <a:ext uri="{FF2B5EF4-FFF2-40B4-BE49-F238E27FC236}">
                <a16:creationId xmlns:a16="http://schemas.microsoft.com/office/drawing/2014/main" id="{A05FAD9E-1714-7798-9AE5-DDE4F9F41E44}"/>
              </a:ext>
            </a:extLst>
          </p:cNvPr>
          <p:cNvSpPr txBox="1">
            <a:spLocks/>
          </p:cNvSpPr>
          <p:nvPr/>
        </p:nvSpPr>
        <p:spPr>
          <a:xfrm>
            <a:off x="6965048" y="1347422"/>
            <a:ext cx="1980000" cy="2340000"/>
          </a:xfrm>
          <a:prstGeom prst="roundRect">
            <a:avLst>
              <a:gd name="adj" fmla="val 9198"/>
            </a:avLst>
          </a:prstGeom>
          <a:noFill/>
          <a:ln w="38100">
            <a:solidFill>
              <a:srgbClr val="009900"/>
            </a:solidFill>
          </a:ln>
        </p:spPr>
        <p:txBody>
          <a:bodyPr wrap="square" rtlCol="0">
            <a:noAutofit/>
          </a:bodyPr>
          <a:lstStyle/>
          <a:p>
            <a:pPr algn="ctr"/>
            <a:r>
              <a:rPr lang="fr-FR" sz="2000" b="1" dirty="0">
                <a:solidFill>
                  <a:srgbClr val="009900"/>
                </a:solidFill>
                <a:latin typeface="+mj-lt"/>
                <a:ea typeface="+mj-ea"/>
                <a:cs typeface="+mj-cs"/>
              </a:rPr>
              <a:t>❷ </a:t>
            </a:r>
            <a:r>
              <a:rPr lang="fr-FR" sz="2000" b="1" dirty="0">
                <a:solidFill>
                  <a:srgbClr val="009900"/>
                </a:solidFill>
                <a:latin typeface="Arial Narrow" panose="020B0606020202030204" pitchFamily="34" charset="0"/>
                <a:ea typeface="+mj-ea"/>
                <a:cs typeface="+mj-cs"/>
              </a:rPr>
              <a:t>Déplacement</a:t>
            </a:r>
          </a:p>
          <a:p>
            <a:pPr algn="ctr"/>
            <a:r>
              <a:rPr lang="fr-FR" sz="1400" i="1" dirty="0">
                <a:solidFill>
                  <a:schemeClr val="bg1">
                    <a:lumMod val="50000"/>
                  </a:schemeClr>
                </a:solidFill>
                <a:latin typeface="+mj-lt"/>
                <a:ea typeface="+mj-ea"/>
                <a:cs typeface="+mj-cs"/>
              </a:rPr>
              <a:t>À toi, à moi !</a:t>
            </a:r>
          </a:p>
          <a:p>
            <a:pPr marL="342900" indent="-342900" algn="ctr">
              <a:buFont typeface="Arial" panose="020B0604020202020204" pitchFamily="34" charset="0"/>
              <a:buChar char="•"/>
            </a:pPr>
            <a:endParaRPr lang="fr-FR" sz="2000" b="1" dirty="0">
              <a:solidFill>
                <a:srgbClr val="C00000"/>
              </a:solidFill>
              <a:effectLst>
                <a:outerShdw blurRad="50800" dist="127000" dir="2700000" algn="tl" rotWithShape="0">
                  <a:prstClr val="black">
                    <a:alpha val="13000"/>
                  </a:prstClr>
                </a:outerShdw>
              </a:effectLst>
              <a:latin typeface="+mj-lt"/>
              <a:ea typeface="+mj-ea"/>
              <a:cs typeface="+mj-cs"/>
            </a:endParaRPr>
          </a:p>
        </p:txBody>
      </p:sp>
      <p:grpSp>
        <p:nvGrpSpPr>
          <p:cNvPr id="10" name="Groupe 9">
            <a:extLst>
              <a:ext uri="{FF2B5EF4-FFF2-40B4-BE49-F238E27FC236}">
                <a16:creationId xmlns:a16="http://schemas.microsoft.com/office/drawing/2014/main" id="{74B7A4AB-262C-BC30-2382-630F0FE4ED6B}"/>
              </a:ext>
            </a:extLst>
          </p:cNvPr>
          <p:cNvGrpSpPr>
            <a:grpSpLocks noChangeAspect="1"/>
          </p:cNvGrpSpPr>
          <p:nvPr/>
        </p:nvGrpSpPr>
        <p:grpSpPr>
          <a:xfrm>
            <a:off x="7361974" y="2132179"/>
            <a:ext cx="1186148" cy="1260000"/>
            <a:chOff x="4182056" y="2025611"/>
            <a:chExt cx="1314450" cy="1396290"/>
          </a:xfrm>
        </p:grpSpPr>
        <p:pic>
          <p:nvPicPr>
            <p:cNvPr id="16" name="Image 15">
              <a:extLst>
                <a:ext uri="{FF2B5EF4-FFF2-40B4-BE49-F238E27FC236}">
                  <a16:creationId xmlns:a16="http://schemas.microsoft.com/office/drawing/2014/main" id="{BBD7F96A-2DCB-108C-B0A8-8F31B96A30BF}"/>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4182056" y="2027561"/>
              <a:ext cx="1314450" cy="1394340"/>
            </a:xfrm>
            <a:prstGeom prst="rect">
              <a:avLst/>
            </a:prstGeom>
          </p:spPr>
        </p:pic>
        <p:sp>
          <p:nvSpPr>
            <p:cNvPr id="17" name="Ellipse 16">
              <a:extLst>
                <a:ext uri="{FF2B5EF4-FFF2-40B4-BE49-F238E27FC236}">
                  <a16:creationId xmlns:a16="http://schemas.microsoft.com/office/drawing/2014/main" id="{BAAA85A6-1EDC-0111-D826-614F04013EB1}"/>
                </a:ext>
              </a:extLst>
            </p:cNvPr>
            <p:cNvSpPr>
              <a:spLocks noChangeAspect="1"/>
            </p:cNvSpPr>
            <p:nvPr/>
          </p:nvSpPr>
          <p:spPr>
            <a:xfrm>
              <a:off x="4805422" y="2077151"/>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 name="Image 18" descr="Une image contenant dessin, croquis, clipart, art&#10;&#10;Le contenu généré par l’IA peut être incorrect.">
              <a:extLst>
                <a:ext uri="{FF2B5EF4-FFF2-40B4-BE49-F238E27FC236}">
                  <a16:creationId xmlns:a16="http://schemas.microsoft.com/office/drawing/2014/main" id="{C0CF59E5-2FDF-213B-913B-2481F4E6579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993987">
              <a:off x="4770357" y="2025611"/>
              <a:ext cx="348535" cy="288000"/>
            </a:xfrm>
            <a:prstGeom prst="rect">
              <a:avLst/>
            </a:prstGeom>
          </p:spPr>
        </p:pic>
      </p:grpSp>
      <p:pic>
        <p:nvPicPr>
          <p:cNvPr id="20" name="Image 19" descr="Une image contenant Roue de vélo, Cadre de vélo, roue, Véhicule terrestre&#10;&#10;Le contenu généré par l’IA peut être incorrect.">
            <a:extLst>
              <a:ext uri="{FF2B5EF4-FFF2-40B4-BE49-F238E27FC236}">
                <a16:creationId xmlns:a16="http://schemas.microsoft.com/office/drawing/2014/main" id="{06E9C85E-686B-236E-1262-D1CB60C0EBB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77204" y="426978"/>
            <a:ext cx="694433" cy="612000"/>
          </a:xfrm>
          <a:prstGeom prst="rect">
            <a:avLst/>
          </a:prstGeom>
        </p:spPr>
      </p:pic>
      <p:pic>
        <p:nvPicPr>
          <p:cNvPr id="22" name="Image 21">
            <a:extLst>
              <a:ext uri="{FF2B5EF4-FFF2-40B4-BE49-F238E27FC236}">
                <a16:creationId xmlns:a16="http://schemas.microsoft.com/office/drawing/2014/main" id="{F0836CF8-CEA1-625D-8046-C69428E2A192}"/>
              </a:ext>
            </a:extLst>
          </p:cNvPr>
          <p:cNvPicPr>
            <a:picLocks noChangeAspect="1"/>
          </p:cNvPicPr>
          <p:nvPr/>
        </p:nvPicPr>
        <p:blipFill>
          <a:blip r:embed="rId14"/>
          <a:stretch>
            <a:fillRect/>
          </a:stretch>
        </p:blipFill>
        <p:spPr>
          <a:xfrm>
            <a:off x="3901927" y="2703172"/>
            <a:ext cx="620833" cy="578407"/>
          </a:xfrm>
          <a:prstGeom prst="rect">
            <a:avLst/>
          </a:prstGeom>
        </p:spPr>
      </p:pic>
      <p:pic>
        <p:nvPicPr>
          <p:cNvPr id="3" name="Image 2" descr="Une image contenant obscurité, noir, lune, espace&#10;&#10;Le contenu généré par l’IA peut être incorrect.">
            <a:extLst>
              <a:ext uri="{FF2B5EF4-FFF2-40B4-BE49-F238E27FC236}">
                <a16:creationId xmlns:a16="http://schemas.microsoft.com/office/drawing/2014/main" id="{B3EDB8C5-F1D2-11EA-1ECA-BF8404B51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8604" y="2182835"/>
            <a:ext cx="1095648" cy="1242000"/>
          </a:xfrm>
          <a:prstGeom prst="rect">
            <a:avLst/>
          </a:prstGeom>
        </p:spPr>
      </p:pic>
      <p:pic>
        <p:nvPicPr>
          <p:cNvPr id="7" name="Image 6" descr="Une image contenant obscurité, noir, lune, espace&#10;&#10;Le contenu généré par l’IA peut être incorrect.">
            <a:extLst>
              <a:ext uri="{FF2B5EF4-FFF2-40B4-BE49-F238E27FC236}">
                <a16:creationId xmlns:a16="http://schemas.microsoft.com/office/drawing/2014/main" id="{B68111E5-C1F8-735A-E853-41A2B44B3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0815" y="4660559"/>
            <a:ext cx="1095648" cy="1242000"/>
          </a:xfrm>
          <a:prstGeom prst="rect">
            <a:avLst/>
          </a:prstGeom>
        </p:spPr>
      </p:pic>
      <p:sp>
        <p:nvSpPr>
          <p:cNvPr id="25" name="ZoneTexte 24">
            <a:extLst>
              <a:ext uri="{FF2B5EF4-FFF2-40B4-BE49-F238E27FC236}">
                <a16:creationId xmlns:a16="http://schemas.microsoft.com/office/drawing/2014/main" id="{6D3E8318-F09B-FDF3-F0D1-CCB2312292D7}"/>
              </a:ext>
            </a:extLst>
          </p:cNvPr>
          <p:cNvSpPr txBox="1">
            <a:spLocks/>
          </p:cNvSpPr>
          <p:nvPr/>
        </p:nvSpPr>
        <p:spPr>
          <a:xfrm>
            <a:off x="6965048" y="3873441"/>
            <a:ext cx="1980000" cy="2340000"/>
          </a:xfrm>
          <a:prstGeom prst="roundRect">
            <a:avLst>
              <a:gd name="adj" fmla="val 9198"/>
            </a:avLst>
          </a:prstGeom>
          <a:noFill/>
          <a:ln w="38100">
            <a:solidFill>
              <a:srgbClr val="009900"/>
            </a:solidFill>
          </a:ln>
        </p:spPr>
        <p:txBody>
          <a:bodyPr wrap="square" rtlCol="0">
            <a:noAutofit/>
          </a:bodyPr>
          <a:lstStyle/>
          <a:p>
            <a:pPr algn="ctr"/>
            <a:r>
              <a:rPr lang="fr-FR" sz="2000" b="1" dirty="0">
                <a:solidFill>
                  <a:srgbClr val="009900"/>
                </a:solidFill>
                <a:latin typeface="+mj-lt"/>
                <a:ea typeface="+mj-ea"/>
                <a:cs typeface="+mj-cs"/>
              </a:rPr>
              <a:t>❷ </a:t>
            </a:r>
            <a:r>
              <a:rPr lang="fr-FR" sz="2000" b="1" dirty="0">
                <a:solidFill>
                  <a:srgbClr val="009900"/>
                </a:solidFill>
                <a:latin typeface="Arial Narrow" panose="020B0606020202030204" pitchFamily="34" charset="0"/>
                <a:ea typeface="+mj-ea"/>
                <a:cs typeface="+mj-cs"/>
              </a:rPr>
              <a:t>Déplacement</a:t>
            </a:r>
          </a:p>
          <a:p>
            <a:pPr algn="ctr"/>
            <a:r>
              <a:rPr lang="fr-FR" sz="1400" i="1" dirty="0">
                <a:solidFill>
                  <a:schemeClr val="bg1">
                    <a:lumMod val="50000"/>
                  </a:schemeClr>
                </a:solidFill>
                <a:latin typeface="+mj-lt"/>
                <a:ea typeface="+mj-ea"/>
                <a:cs typeface="+mj-cs"/>
              </a:rPr>
              <a:t>À toi, à moi !</a:t>
            </a:r>
          </a:p>
          <a:p>
            <a:pPr marL="342900" indent="-342900" algn="ctr">
              <a:buFont typeface="Arial" panose="020B0604020202020204" pitchFamily="34" charset="0"/>
              <a:buChar char="•"/>
            </a:pPr>
            <a:endParaRPr lang="fr-FR" sz="2000" b="1" dirty="0">
              <a:solidFill>
                <a:srgbClr val="C00000"/>
              </a:solidFill>
              <a:effectLst>
                <a:outerShdw blurRad="50800" dist="127000" dir="2700000" algn="tl" rotWithShape="0">
                  <a:prstClr val="black">
                    <a:alpha val="13000"/>
                  </a:prstClr>
                </a:outerShdw>
              </a:effectLst>
              <a:latin typeface="+mj-lt"/>
              <a:ea typeface="+mj-ea"/>
              <a:cs typeface="+mj-cs"/>
            </a:endParaRPr>
          </a:p>
        </p:txBody>
      </p:sp>
      <p:pic>
        <p:nvPicPr>
          <p:cNvPr id="24" name="Image 23" descr="Une image contenant noir, obscurité&#10;&#10;Le contenu généré par l’IA peut être incorrect.">
            <a:extLst>
              <a:ext uri="{FF2B5EF4-FFF2-40B4-BE49-F238E27FC236}">
                <a16:creationId xmlns:a16="http://schemas.microsoft.com/office/drawing/2014/main" id="{0CB3B6F9-4E28-8636-F6E9-B04FF6A360C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17356" y="4664790"/>
            <a:ext cx="1128087" cy="1260000"/>
          </a:xfrm>
          <a:prstGeom prst="rect">
            <a:avLst/>
          </a:prstGeom>
        </p:spPr>
      </p:pic>
    </p:spTree>
    <p:extLst>
      <p:ext uri="{BB962C8B-B14F-4D97-AF65-F5344CB8AC3E}">
        <p14:creationId xmlns:p14="http://schemas.microsoft.com/office/powerpoint/2010/main" val="3231393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06B61-89D1-5F34-799D-CC73BDBCD864}"/>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D93FE306-BD8A-694B-1DE8-C14A51915500}"/>
              </a:ext>
            </a:extLst>
          </p:cNvPr>
          <p:cNvSpPr txBox="1">
            <a:spLocks/>
          </p:cNvSpPr>
          <p:nvPr/>
        </p:nvSpPr>
        <p:spPr>
          <a:xfrm>
            <a:off x="521974" y="1280498"/>
            <a:ext cx="1980000" cy="2340000"/>
          </a:xfrm>
          <a:prstGeom prst="roundRect">
            <a:avLst>
              <a:gd name="adj" fmla="val 9198"/>
            </a:avLst>
          </a:prstGeom>
          <a:noFill/>
          <a:ln w="38100">
            <a:solidFill>
              <a:srgbClr val="6699FF"/>
            </a:solidFill>
          </a:ln>
        </p:spPr>
        <p:txBody>
          <a:bodyPr wrap="square" rtlCol="0">
            <a:noAutofit/>
          </a:bodyPr>
          <a:lstStyle/>
          <a:p>
            <a:pPr algn="ctr"/>
            <a:r>
              <a:rPr lang="fr-FR" sz="2000" b="1" dirty="0">
                <a:solidFill>
                  <a:srgbClr val="6699FF"/>
                </a:solidFill>
                <a:latin typeface="+mj-lt"/>
                <a:ea typeface="+mj-ea"/>
                <a:cs typeface="+mj-cs"/>
              </a:rPr>
              <a:t>❹ </a:t>
            </a:r>
            <a:r>
              <a:rPr lang="fr-FR" sz="2000" b="1" dirty="0">
                <a:solidFill>
                  <a:srgbClr val="6699FF"/>
                </a:solidFill>
                <a:latin typeface="Arial Narrow" panose="020B0606020202030204" pitchFamily="34" charset="0"/>
                <a:ea typeface="+mj-ea"/>
                <a:cs typeface="+mj-cs"/>
              </a:rPr>
              <a:t>Espace aménagé</a:t>
            </a:r>
          </a:p>
        </p:txBody>
      </p:sp>
      <p:sp>
        <p:nvSpPr>
          <p:cNvPr id="40" name="Ellipse 39">
            <a:extLst>
              <a:ext uri="{FF2B5EF4-FFF2-40B4-BE49-F238E27FC236}">
                <a16:creationId xmlns:a16="http://schemas.microsoft.com/office/drawing/2014/main" id="{53D3FD41-F059-D442-CA47-CAFA6AC9D4A6}"/>
              </a:ext>
            </a:extLst>
          </p:cNvPr>
          <p:cNvSpPr>
            <a:spLocks/>
          </p:cNvSpPr>
          <p:nvPr/>
        </p:nvSpPr>
        <p:spPr>
          <a:xfrm>
            <a:off x="1068057" y="2429186"/>
            <a:ext cx="1008000" cy="1008000"/>
          </a:xfrm>
          <a:prstGeom prst="ellipse">
            <a:avLst/>
          </a:prstGeom>
          <a:noFill/>
          <a:ln w="38100">
            <a:solidFill>
              <a:srgbClr val="4079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C9E8D2D4-C79D-9356-C218-366C9166ECC4}"/>
              </a:ext>
            </a:extLst>
          </p:cNvPr>
          <p:cNvSpPr txBox="1">
            <a:spLocks/>
          </p:cNvSpPr>
          <p:nvPr/>
        </p:nvSpPr>
        <p:spPr>
          <a:xfrm>
            <a:off x="4832202" y="1280498"/>
            <a:ext cx="1980000" cy="2340000"/>
          </a:xfrm>
          <a:prstGeom prst="roundRect">
            <a:avLst>
              <a:gd name="adj" fmla="val 9198"/>
            </a:avLst>
          </a:prstGeom>
          <a:noFill/>
          <a:ln w="38100">
            <a:solidFill>
              <a:srgbClr val="6699FF"/>
            </a:solidFill>
          </a:ln>
        </p:spPr>
        <p:txBody>
          <a:bodyPr wrap="square" rtlCol="0">
            <a:noAutofit/>
          </a:bodyPr>
          <a:lstStyle/>
          <a:p>
            <a:pPr algn="ctr"/>
            <a:r>
              <a:rPr lang="fr-FR" sz="2000" b="1" dirty="0">
                <a:solidFill>
                  <a:srgbClr val="6699FF"/>
                </a:solidFill>
                <a:latin typeface="+mj-lt"/>
                <a:ea typeface="+mj-ea"/>
                <a:cs typeface="+mj-cs"/>
              </a:rPr>
              <a:t>❹ </a:t>
            </a:r>
            <a:r>
              <a:rPr lang="fr-FR" sz="2000" b="1" dirty="0">
                <a:solidFill>
                  <a:srgbClr val="6699FF"/>
                </a:solidFill>
                <a:latin typeface="Arial Narrow" panose="020B0606020202030204" pitchFamily="34" charset="0"/>
              </a:rPr>
              <a:t>Espace aménagé</a:t>
            </a:r>
            <a:endParaRPr lang="fr-FR" sz="2000" b="1" dirty="0">
              <a:solidFill>
                <a:srgbClr val="6699FF"/>
              </a:solidFill>
              <a:latin typeface="+mj-lt"/>
              <a:ea typeface="+mj-ea"/>
              <a:cs typeface="+mj-cs"/>
            </a:endParaRPr>
          </a:p>
        </p:txBody>
      </p:sp>
      <p:sp>
        <p:nvSpPr>
          <p:cNvPr id="13" name="ZoneTexte 12">
            <a:extLst>
              <a:ext uri="{FF2B5EF4-FFF2-40B4-BE49-F238E27FC236}">
                <a16:creationId xmlns:a16="http://schemas.microsoft.com/office/drawing/2014/main" id="{433C1E0A-F0BE-998D-D189-63CBD64D9428}"/>
              </a:ext>
            </a:extLst>
          </p:cNvPr>
          <p:cNvSpPr txBox="1">
            <a:spLocks/>
          </p:cNvSpPr>
          <p:nvPr/>
        </p:nvSpPr>
        <p:spPr>
          <a:xfrm>
            <a:off x="2669828" y="3806517"/>
            <a:ext cx="1980000" cy="2340000"/>
          </a:xfrm>
          <a:prstGeom prst="roundRect">
            <a:avLst>
              <a:gd name="adj" fmla="val 9198"/>
            </a:avLst>
          </a:prstGeom>
          <a:noFill/>
          <a:ln w="38100">
            <a:solidFill>
              <a:srgbClr val="6699FF"/>
            </a:solidFill>
          </a:ln>
        </p:spPr>
        <p:txBody>
          <a:bodyPr wrap="square" rtlCol="0">
            <a:noAutofit/>
          </a:bodyPr>
          <a:lstStyle/>
          <a:p>
            <a:pPr algn="ctr"/>
            <a:r>
              <a:rPr lang="fr-FR" sz="2000" b="1" dirty="0">
                <a:solidFill>
                  <a:srgbClr val="6699FF"/>
                </a:solidFill>
                <a:latin typeface="+mj-lt"/>
                <a:ea typeface="+mj-ea"/>
                <a:cs typeface="+mj-cs"/>
              </a:rPr>
              <a:t>❹ </a:t>
            </a:r>
            <a:r>
              <a:rPr lang="fr-FR" sz="2000" b="1" dirty="0">
                <a:solidFill>
                  <a:srgbClr val="6699FF"/>
                </a:solidFill>
                <a:latin typeface="Arial Narrow" panose="020B0606020202030204" pitchFamily="34" charset="0"/>
              </a:rPr>
              <a:t>Espace aménagé</a:t>
            </a:r>
            <a:endParaRPr lang="fr-FR" sz="2000" b="1" dirty="0">
              <a:solidFill>
                <a:srgbClr val="6699FF"/>
              </a:solidFill>
              <a:latin typeface="+mj-lt"/>
              <a:ea typeface="+mj-ea"/>
              <a:cs typeface="+mj-cs"/>
            </a:endParaRPr>
          </a:p>
        </p:txBody>
      </p:sp>
      <p:sp>
        <p:nvSpPr>
          <p:cNvPr id="2" name="Titre 1">
            <a:extLst>
              <a:ext uri="{FF2B5EF4-FFF2-40B4-BE49-F238E27FC236}">
                <a16:creationId xmlns:a16="http://schemas.microsoft.com/office/drawing/2014/main" id="{2FEFFBF7-67E1-FF88-6A89-F6161D6FFDF4}"/>
              </a:ext>
            </a:extLst>
          </p:cNvPr>
          <p:cNvSpPr>
            <a:spLocks noGrp="1"/>
          </p:cNvSpPr>
          <p:nvPr>
            <p:ph type="title"/>
          </p:nvPr>
        </p:nvSpPr>
        <p:spPr/>
        <p:txBody>
          <a:bodyPr>
            <a:normAutofit/>
          </a:bodyPr>
          <a:lstStyle/>
          <a:p>
            <a:r>
              <a:rPr lang="fr-FR" dirty="0"/>
              <a:t>Espace aménagé</a:t>
            </a:r>
            <a:r>
              <a:rPr lang="fr-FR" dirty="0">
                <a:solidFill>
                  <a:srgbClr val="C00000"/>
                </a:solidFill>
              </a:rPr>
              <a:t> </a:t>
            </a:r>
            <a:endParaRPr lang="fr-FR" b="0" dirty="0">
              <a:solidFill>
                <a:srgbClr val="C00000"/>
              </a:solidFill>
            </a:endParaRPr>
          </a:p>
        </p:txBody>
      </p:sp>
      <p:sp>
        <p:nvSpPr>
          <p:cNvPr id="5" name="ZoneTexte 4">
            <a:extLst>
              <a:ext uri="{FF2B5EF4-FFF2-40B4-BE49-F238E27FC236}">
                <a16:creationId xmlns:a16="http://schemas.microsoft.com/office/drawing/2014/main" id="{A79DB932-6CEA-9514-346E-CAE3F8C188B7}"/>
              </a:ext>
            </a:extLst>
          </p:cNvPr>
          <p:cNvSpPr txBox="1">
            <a:spLocks/>
          </p:cNvSpPr>
          <p:nvPr/>
        </p:nvSpPr>
        <p:spPr>
          <a:xfrm>
            <a:off x="521974" y="3806517"/>
            <a:ext cx="1980000" cy="2340000"/>
          </a:xfrm>
          <a:prstGeom prst="roundRect">
            <a:avLst>
              <a:gd name="adj" fmla="val 9198"/>
            </a:avLst>
          </a:prstGeom>
          <a:noFill/>
          <a:ln w="38100">
            <a:solidFill>
              <a:srgbClr val="6699FF"/>
            </a:solidFill>
          </a:ln>
        </p:spPr>
        <p:txBody>
          <a:bodyPr wrap="square" rtlCol="0">
            <a:noAutofit/>
          </a:bodyPr>
          <a:lstStyle>
            <a:defPPr>
              <a:defRPr lang="en-US"/>
            </a:defPPr>
            <a:lvl1pPr algn="ctr">
              <a:defRPr sz="2000" b="1">
                <a:solidFill>
                  <a:srgbClr val="6699FF"/>
                </a:solidFill>
                <a:latin typeface="+mj-lt"/>
                <a:ea typeface="+mj-ea"/>
                <a:cs typeface="+mj-cs"/>
              </a:defRPr>
            </a:lvl1pPr>
          </a:lstStyle>
          <a:p>
            <a:r>
              <a:rPr lang="fr-FR" dirty="0"/>
              <a:t>❹ Espace aménagé</a:t>
            </a:r>
          </a:p>
        </p:txBody>
      </p:sp>
      <p:sp>
        <p:nvSpPr>
          <p:cNvPr id="6" name="ZoneTexte 5">
            <a:extLst>
              <a:ext uri="{FF2B5EF4-FFF2-40B4-BE49-F238E27FC236}">
                <a16:creationId xmlns:a16="http://schemas.microsoft.com/office/drawing/2014/main" id="{44E24F7F-63A8-622C-9F81-96286170243B}"/>
              </a:ext>
            </a:extLst>
          </p:cNvPr>
          <p:cNvSpPr txBox="1">
            <a:spLocks/>
          </p:cNvSpPr>
          <p:nvPr/>
        </p:nvSpPr>
        <p:spPr>
          <a:xfrm>
            <a:off x="2669828" y="1280498"/>
            <a:ext cx="1980000" cy="2340000"/>
          </a:xfrm>
          <a:prstGeom prst="roundRect">
            <a:avLst>
              <a:gd name="adj" fmla="val 9198"/>
            </a:avLst>
          </a:prstGeom>
          <a:noFill/>
          <a:ln w="38100">
            <a:solidFill>
              <a:srgbClr val="6699FF"/>
            </a:solidFill>
          </a:ln>
        </p:spPr>
        <p:txBody>
          <a:bodyPr wrap="square" rtlCol="0">
            <a:noAutofit/>
          </a:bodyPr>
          <a:lstStyle/>
          <a:p>
            <a:pPr algn="ctr"/>
            <a:r>
              <a:rPr lang="fr-FR" sz="2000" b="1" dirty="0">
                <a:solidFill>
                  <a:srgbClr val="6699FF"/>
                </a:solidFill>
                <a:latin typeface="+mj-lt"/>
                <a:ea typeface="+mj-ea"/>
                <a:cs typeface="+mj-cs"/>
              </a:rPr>
              <a:t>❹ </a:t>
            </a:r>
            <a:r>
              <a:rPr lang="fr-FR" sz="2000" b="1" dirty="0">
                <a:solidFill>
                  <a:srgbClr val="6699FF"/>
                </a:solidFill>
                <a:latin typeface="Arial Narrow" panose="020B0606020202030204" pitchFamily="34" charset="0"/>
              </a:rPr>
              <a:t>Espace aménagé</a:t>
            </a:r>
            <a:endParaRPr lang="fr-FR" sz="2000" b="1" dirty="0">
              <a:solidFill>
                <a:srgbClr val="6699FF"/>
              </a:solidFill>
              <a:latin typeface="+mj-lt"/>
              <a:ea typeface="+mj-ea"/>
              <a:cs typeface="+mj-cs"/>
            </a:endParaRPr>
          </a:p>
        </p:txBody>
      </p:sp>
      <p:grpSp>
        <p:nvGrpSpPr>
          <p:cNvPr id="31" name="Groupe 30">
            <a:extLst>
              <a:ext uri="{FF2B5EF4-FFF2-40B4-BE49-F238E27FC236}">
                <a16:creationId xmlns:a16="http://schemas.microsoft.com/office/drawing/2014/main" id="{89471A3B-82D1-E59A-09F5-C8D8E79C276A}"/>
              </a:ext>
            </a:extLst>
          </p:cNvPr>
          <p:cNvGrpSpPr>
            <a:grpSpLocks noChangeAspect="1"/>
          </p:cNvGrpSpPr>
          <p:nvPr/>
        </p:nvGrpSpPr>
        <p:grpSpPr>
          <a:xfrm>
            <a:off x="2928308" y="2151433"/>
            <a:ext cx="1480328" cy="1213923"/>
            <a:chOff x="2784061" y="2031515"/>
            <a:chExt cx="1877038" cy="1539240"/>
          </a:xfrm>
        </p:grpSpPr>
        <p:pic>
          <p:nvPicPr>
            <p:cNvPr id="10" name="Image 9">
              <a:extLst>
                <a:ext uri="{FF2B5EF4-FFF2-40B4-BE49-F238E27FC236}">
                  <a16:creationId xmlns:a16="http://schemas.microsoft.com/office/drawing/2014/main" id="{6AAA65A4-5FE9-C460-71EE-FCC34C4CCC1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531050" y="3297917"/>
              <a:ext cx="433480" cy="202706"/>
            </a:xfrm>
            <a:prstGeom prst="rect">
              <a:avLst/>
            </a:prstGeom>
          </p:spPr>
        </p:pic>
        <p:pic>
          <p:nvPicPr>
            <p:cNvPr id="11" name="Image 10">
              <a:extLst>
                <a:ext uri="{FF2B5EF4-FFF2-40B4-BE49-F238E27FC236}">
                  <a16:creationId xmlns:a16="http://schemas.microsoft.com/office/drawing/2014/main" id="{95A6C846-A758-5941-43F3-5FAA2E3D608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212379" y="3277254"/>
              <a:ext cx="433480" cy="202706"/>
            </a:xfrm>
            <a:prstGeom prst="rect">
              <a:avLst/>
            </a:prstGeom>
          </p:spPr>
        </p:pic>
        <p:pic>
          <p:nvPicPr>
            <p:cNvPr id="16" name="Image 15">
              <a:extLst>
                <a:ext uri="{FF2B5EF4-FFF2-40B4-BE49-F238E27FC236}">
                  <a16:creationId xmlns:a16="http://schemas.microsoft.com/office/drawing/2014/main" id="{D17C9561-5E48-FF1F-EFA3-2D56E48E6B1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784061" y="2672201"/>
              <a:ext cx="433480" cy="202706"/>
            </a:xfrm>
            <a:prstGeom prst="rect">
              <a:avLst/>
            </a:prstGeom>
          </p:spPr>
        </p:pic>
        <p:pic>
          <p:nvPicPr>
            <p:cNvPr id="17" name="Image 16">
              <a:extLst>
                <a:ext uri="{FF2B5EF4-FFF2-40B4-BE49-F238E27FC236}">
                  <a16:creationId xmlns:a16="http://schemas.microsoft.com/office/drawing/2014/main" id="{13704751-6FDD-B286-1C42-47DA52CF088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418573" y="2672201"/>
              <a:ext cx="433480" cy="202706"/>
            </a:xfrm>
            <a:prstGeom prst="rect">
              <a:avLst/>
            </a:prstGeom>
          </p:spPr>
        </p:pic>
        <p:pic>
          <p:nvPicPr>
            <p:cNvPr id="18" name="Image 17">
              <a:extLst>
                <a:ext uri="{FF2B5EF4-FFF2-40B4-BE49-F238E27FC236}">
                  <a16:creationId xmlns:a16="http://schemas.microsoft.com/office/drawing/2014/main" id="{4511F06B-00B1-30E9-E174-6B7366C6459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593107" y="2095509"/>
              <a:ext cx="433480" cy="202706"/>
            </a:xfrm>
            <a:prstGeom prst="rect">
              <a:avLst/>
            </a:prstGeom>
          </p:spPr>
        </p:pic>
        <p:pic>
          <p:nvPicPr>
            <p:cNvPr id="19" name="Image 18">
              <a:extLst>
                <a:ext uri="{FF2B5EF4-FFF2-40B4-BE49-F238E27FC236}">
                  <a16:creationId xmlns:a16="http://schemas.microsoft.com/office/drawing/2014/main" id="{BE19D5EB-45DE-C42B-2A0D-EB1281E6C7A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227619" y="2095509"/>
              <a:ext cx="433480" cy="202706"/>
            </a:xfrm>
            <a:prstGeom prst="rect">
              <a:avLst/>
            </a:prstGeom>
          </p:spPr>
        </p:pic>
        <p:sp>
          <p:nvSpPr>
            <p:cNvPr id="20" name="Forme libre : forme 19">
              <a:extLst>
                <a:ext uri="{FF2B5EF4-FFF2-40B4-BE49-F238E27FC236}">
                  <a16:creationId xmlns:a16="http://schemas.microsoft.com/office/drawing/2014/main" id="{4F7CD89D-CAF0-30AD-1F2E-CD7E59D13C2B}"/>
                </a:ext>
              </a:extLst>
            </p:cNvPr>
            <p:cNvSpPr>
              <a:spLocks/>
            </p:cNvSpPr>
            <p:nvPr/>
          </p:nvSpPr>
          <p:spPr>
            <a:xfrm>
              <a:off x="3251090" y="2031515"/>
              <a:ext cx="887611" cy="1539240"/>
            </a:xfrm>
            <a:custGeom>
              <a:avLst/>
              <a:gdLst>
                <a:gd name="connsiteX0" fmla="*/ 887611 w 887611"/>
                <a:gd name="connsiteY0" fmla="*/ 1539240 h 1539240"/>
                <a:gd name="connsiteX1" fmla="*/ 719971 w 887611"/>
                <a:gd name="connsiteY1" fmla="*/ 1158240 h 1539240"/>
                <a:gd name="connsiteX2" fmla="*/ 57031 w 887611"/>
                <a:gd name="connsiteY2" fmla="*/ 990600 h 1539240"/>
                <a:gd name="connsiteX3" fmla="*/ 117991 w 887611"/>
                <a:gd name="connsiteY3" fmla="*/ 525780 h 1539240"/>
                <a:gd name="connsiteX4" fmla="*/ 788551 w 887611"/>
                <a:gd name="connsiteY4" fmla="*/ 411480 h 1539240"/>
                <a:gd name="connsiteX5" fmla="*/ 857131 w 887611"/>
                <a:gd name="connsiteY5" fmla="*/ 0 h 153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611" h="1539240">
                  <a:moveTo>
                    <a:pt x="887611" y="1539240"/>
                  </a:moveTo>
                  <a:cubicBezTo>
                    <a:pt x="873006" y="1394460"/>
                    <a:pt x="858401" y="1249680"/>
                    <a:pt x="719971" y="1158240"/>
                  </a:cubicBezTo>
                  <a:cubicBezTo>
                    <a:pt x="581541" y="1066800"/>
                    <a:pt x="157361" y="1096010"/>
                    <a:pt x="57031" y="990600"/>
                  </a:cubicBezTo>
                  <a:cubicBezTo>
                    <a:pt x="-43299" y="885190"/>
                    <a:pt x="-3929" y="622300"/>
                    <a:pt x="117991" y="525780"/>
                  </a:cubicBezTo>
                  <a:cubicBezTo>
                    <a:pt x="239911" y="429260"/>
                    <a:pt x="665361" y="499110"/>
                    <a:pt x="788551" y="411480"/>
                  </a:cubicBezTo>
                  <a:cubicBezTo>
                    <a:pt x="911741" y="323850"/>
                    <a:pt x="884436" y="161925"/>
                    <a:pt x="857131" y="0"/>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a:extLst>
              <a:ext uri="{FF2B5EF4-FFF2-40B4-BE49-F238E27FC236}">
                <a16:creationId xmlns:a16="http://schemas.microsoft.com/office/drawing/2014/main" id="{E6370249-8073-0C6D-F571-98C808D1BED7}"/>
              </a:ext>
            </a:extLst>
          </p:cNvPr>
          <p:cNvGrpSpPr/>
          <p:nvPr/>
        </p:nvGrpSpPr>
        <p:grpSpPr>
          <a:xfrm>
            <a:off x="871800" y="4760360"/>
            <a:ext cx="1228634" cy="1188720"/>
            <a:chOff x="995883" y="4741657"/>
            <a:chExt cx="1228634" cy="1188720"/>
          </a:xfrm>
        </p:grpSpPr>
        <p:pic>
          <p:nvPicPr>
            <p:cNvPr id="33" name="Image 32" descr="Une image contenant cône&#10;&#10;Le contenu généré par l’IA peut être incorrect.">
              <a:extLst>
                <a:ext uri="{FF2B5EF4-FFF2-40B4-BE49-F238E27FC236}">
                  <a16:creationId xmlns:a16="http://schemas.microsoft.com/office/drawing/2014/main" id="{097FCD81-A6CA-DA9B-BC49-1BA3A8665882}"/>
                </a:ext>
              </a:extLst>
            </p:cNvPr>
            <p:cNvPicPr>
              <a:picLocks/>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95883" y="5015978"/>
              <a:ext cx="1228634" cy="695906"/>
            </a:xfrm>
            <a:prstGeom prst="rect">
              <a:avLst/>
            </a:prstGeom>
          </p:spPr>
        </p:pic>
        <p:sp>
          <p:nvSpPr>
            <p:cNvPr id="38" name="Forme libre : forme 37">
              <a:extLst>
                <a:ext uri="{FF2B5EF4-FFF2-40B4-BE49-F238E27FC236}">
                  <a16:creationId xmlns:a16="http://schemas.microsoft.com/office/drawing/2014/main" id="{1B82C1AD-7857-8166-7033-A70AB5D481F2}"/>
                </a:ext>
              </a:extLst>
            </p:cNvPr>
            <p:cNvSpPr>
              <a:spLocks/>
            </p:cNvSpPr>
            <p:nvPr/>
          </p:nvSpPr>
          <p:spPr>
            <a:xfrm>
              <a:off x="1253053" y="4741657"/>
              <a:ext cx="912118" cy="1188720"/>
            </a:xfrm>
            <a:custGeom>
              <a:avLst/>
              <a:gdLst>
                <a:gd name="connsiteX0" fmla="*/ 0 w 693420"/>
                <a:gd name="connsiteY0" fmla="*/ 1005168 h 1005168"/>
                <a:gd name="connsiteX1" fmla="*/ 403860 w 693420"/>
                <a:gd name="connsiteY1" fmla="*/ 60288 h 1005168"/>
                <a:gd name="connsiteX2" fmla="*/ 693420 w 693420"/>
                <a:gd name="connsiteY2" fmla="*/ 174588 h 1005168"/>
              </a:gdLst>
              <a:ahLst/>
              <a:cxnLst>
                <a:cxn ang="0">
                  <a:pos x="connsiteX0" y="connsiteY0"/>
                </a:cxn>
                <a:cxn ang="0">
                  <a:pos x="connsiteX1" y="connsiteY1"/>
                </a:cxn>
                <a:cxn ang="0">
                  <a:pos x="connsiteX2" y="connsiteY2"/>
                </a:cxn>
              </a:cxnLst>
              <a:rect l="l" t="t" r="r" b="b"/>
              <a:pathLst>
                <a:path w="693420" h="1005168">
                  <a:moveTo>
                    <a:pt x="0" y="1005168"/>
                  </a:moveTo>
                  <a:cubicBezTo>
                    <a:pt x="144145" y="601943"/>
                    <a:pt x="288290" y="198718"/>
                    <a:pt x="403860" y="60288"/>
                  </a:cubicBezTo>
                  <a:cubicBezTo>
                    <a:pt x="519430" y="-78142"/>
                    <a:pt x="606425" y="48223"/>
                    <a:pt x="693420" y="174588"/>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 forme 43">
            <a:extLst>
              <a:ext uri="{FF2B5EF4-FFF2-40B4-BE49-F238E27FC236}">
                <a16:creationId xmlns:a16="http://schemas.microsoft.com/office/drawing/2014/main" id="{3EF6B5E1-F429-152F-6B53-32971CF4442C}"/>
              </a:ext>
            </a:extLst>
          </p:cNvPr>
          <p:cNvSpPr>
            <a:spLocks/>
          </p:cNvSpPr>
          <p:nvPr/>
        </p:nvSpPr>
        <p:spPr>
          <a:xfrm>
            <a:off x="2945472" y="4580688"/>
            <a:ext cx="1463040" cy="1440180"/>
          </a:xfrm>
          <a:custGeom>
            <a:avLst/>
            <a:gdLst>
              <a:gd name="connsiteX0" fmla="*/ 0 w 1463040"/>
              <a:gd name="connsiteY0" fmla="*/ 1440180 h 1440180"/>
              <a:gd name="connsiteX1" fmla="*/ 335280 w 1463040"/>
              <a:gd name="connsiteY1" fmla="*/ 502920 h 1440180"/>
              <a:gd name="connsiteX2" fmla="*/ 1043940 w 1463040"/>
              <a:gd name="connsiteY2" fmla="*/ 381000 h 1440180"/>
              <a:gd name="connsiteX3" fmla="*/ 1318260 w 1463040"/>
              <a:gd name="connsiteY3" fmla="*/ 746760 h 1440180"/>
              <a:gd name="connsiteX4" fmla="*/ 1234440 w 1463040"/>
              <a:gd name="connsiteY4" fmla="*/ 1165860 h 1440180"/>
              <a:gd name="connsiteX5" fmla="*/ 883920 w 1463040"/>
              <a:gd name="connsiteY5" fmla="*/ 1409700 h 1440180"/>
              <a:gd name="connsiteX6" fmla="*/ 449580 w 1463040"/>
              <a:gd name="connsiteY6" fmla="*/ 1318260 h 1440180"/>
              <a:gd name="connsiteX7" fmla="*/ 281940 w 1463040"/>
              <a:gd name="connsiteY7" fmla="*/ 960120 h 1440180"/>
              <a:gd name="connsiteX8" fmla="*/ 403860 w 1463040"/>
              <a:gd name="connsiteY8" fmla="*/ 541020 h 1440180"/>
              <a:gd name="connsiteX9" fmla="*/ 1463040 w 1463040"/>
              <a:gd name="connsiteY9" fmla="*/ 0 h 14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40180">
                <a:moveTo>
                  <a:pt x="0" y="1440180"/>
                </a:moveTo>
                <a:cubicBezTo>
                  <a:pt x="80645" y="1059815"/>
                  <a:pt x="161290" y="679450"/>
                  <a:pt x="335280" y="502920"/>
                </a:cubicBezTo>
                <a:cubicBezTo>
                  <a:pt x="509270" y="326390"/>
                  <a:pt x="880110" y="340360"/>
                  <a:pt x="1043940" y="381000"/>
                </a:cubicBezTo>
                <a:cubicBezTo>
                  <a:pt x="1207770" y="421640"/>
                  <a:pt x="1286510" y="615950"/>
                  <a:pt x="1318260" y="746760"/>
                </a:cubicBezTo>
                <a:cubicBezTo>
                  <a:pt x="1350010" y="877570"/>
                  <a:pt x="1306830" y="1055370"/>
                  <a:pt x="1234440" y="1165860"/>
                </a:cubicBezTo>
                <a:cubicBezTo>
                  <a:pt x="1162050" y="1276350"/>
                  <a:pt x="1014730" y="1384300"/>
                  <a:pt x="883920" y="1409700"/>
                </a:cubicBezTo>
                <a:cubicBezTo>
                  <a:pt x="753110" y="1435100"/>
                  <a:pt x="549910" y="1393190"/>
                  <a:pt x="449580" y="1318260"/>
                </a:cubicBezTo>
                <a:cubicBezTo>
                  <a:pt x="349250" y="1243330"/>
                  <a:pt x="289560" y="1089660"/>
                  <a:pt x="281940" y="960120"/>
                </a:cubicBezTo>
                <a:cubicBezTo>
                  <a:pt x="274320" y="830580"/>
                  <a:pt x="207010" y="701040"/>
                  <a:pt x="403860" y="541020"/>
                </a:cubicBezTo>
                <a:cubicBezTo>
                  <a:pt x="600710" y="381000"/>
                  <a:pt x="1031875" y="190500"/>
                  <a:pt x="1463040" y="0"/>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descr="Une image contenant capture d’écran, Police, texte, Bleu électrique&#10;&#10;Le contenu généré par l’IA peut être incorrect.">
            <a:extLst>
              <a:ext uri="{FF2B5EF4-FFF2-40B4-BE49-F238E27FC236}">
                <a16:creationId xmlns:a16="http://schemas.microsoft.com/office/drawing/2014/main" id="{9EB1D4B8-CA60-223E-5F69-178042F83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7788" y="426978"/>
            <a:ext cx="694893" cy="612000"/>
          </a:xfrm>
          <a:prstGeom prst="rect">
            <a:avLst/>
          </a:prstGeom>
        </p:spPr>
      </p:pic>
      <p:sp>
        <p:nvSpPr>
          <p:cNvPr id="15" name="ZoneTexte 14">
            <a:extLst>
              <a:ext uri="{FF2B5EF4-FFF2-40B4-BE49-F238E27FC236}">
                <a16:creationId xmlns:a16="http://schemas.microsoft.com/office/drawing/2014/main" id="{0A2206E7-34E5-1037-DBFF-07BF599F2BAB}"/>
              </a:ext>
            </a:extLst>
          </p:cNvPr>
          <p:cNvSpPr txBox="1">
            <a:spLocks/>
          </p:cNvSpPr>
          <p:nvPr/>
        </p:nvSpPr>
        <p:spPr>
          <a:xfrm>
            <a:off x="4832202" y="3806517"/>
            <a:ext cx="1980000" cy="2340000"/>
          </a:xfrm>
          <a:prstGeom prst="roundRect">
            <a:avLst>
              <a:gd name="adj" fmla="val 9198"/>
            </a:avLst>
          </a:prstGeom>
          <a:noFill/>
          <a:ln w="38100">
            <a:solidFill>
              <a:srgbClr val="6699FF"/>
            </a:solidFill>
          </a:ln>
        </p:spPr>
        <p:txBody>
          <a:bodyPr wrap="square" rtlCol="0">
            <a:noAutofit/>
          </a:bodyPr>
          <a:lstStyle/>
          <a:p>
            <a:pPr algn="ctr"/>
            <a:r>
              <a:rPr lang="fr-FR" sz="2000" b="1" dirty="0">
                <a:solidFill>
                  <a:srgbClr val="6699FF"/>
                </a:solidFill>
                <a:latin typeface="+mj-lt"/>
                <a:ea typeface="+mj-ea"/>
                <a:cs typeface="+mj-cs"/>
              </a:rPr>
              <a:t>❹ </a:t>
            </a:r>
            <a:r>
              <a:rPr lang="fr-FR" sz="2000" b="1" dirty="0">
                <a:solidFill>
                  <a:srgbClr val="6699FF"/>
                </a:solidFill>
                <a:latin typeface="Arial Narrow" panose="020B0606020202030204" pitchFamily="34" charset="0"/>
              </a:rPr>
              <a:t>Espace aménagé</a:t>
            </a:r>
            <a:endParaRPr lang="fr-FR" sz="2000" b="1" dirty="0">
              <a:solidFill>
                <a:srgbClr val="6699FF"/>
              </a:solidFill>
              <a:latin typeface="+mj-lt"/>
              <a:ea typeface="+mj-ea"/>
              <a:cs typeface="+mj-cs"/>
            </a:endParaRPr>
          </a:p>
        </p:txBody>
      </p:sp>
      <p:pic>
        <p:nvPicPr>
          <p:cNvPr id="29" name="Image 28" descr="Une image contenant rouge&#10;&#10;Le contenu généré par l’IA peut être incorrect.">
            <a:extLst>
              <a:ext uri="{FF2B5EF4-FFF2-40B4-BE49-F238E27FC236}">
                <a16:creationId xmlns:a16="http://schemas.microsoft.com/office/drawing/2014/main" id="{CBD96E71-E369-02B2-3E1C-D64870C942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93844" flipH="1">
            <a:off x="1587519" y="2736570"/>
            <a:ext cx="180000" cy="480000"/>
          </a:xfrm>
          <a:prstGeom prst="rect">
            <a:avLst/>
          </a:prstGeom>
        </p:spPr>
      </p:pic>
      <p:pic>
        <p:nvPicPr>
          <p:cNvPr id="66" name="Image 65" descr="Une image contenant rouge&#10;&#10;Le contenu généré par l’IA peut être incorrect.">
            <a:extLst>
              <a:ext uri="{FF2B5EF4-FFF2-40B4-BE49-F238E27FC236}">
                <a16:creationId xmlns:a16="http://schemas.microsoft.com/office/drawing/2014/main" id="{EF14EFD2-8324-BDAE-D079-B7D6AF348D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78819">
            <a:off x="1341444" y="2627079"/>
            <a:ext cx="180000" cy="480000"/>
          </a:xfrm>
          <a:prstGeom prst="rect">
            <a:avLst/>
          </a:prstGeom>
        </p:spPr>
      </p:pic>
      <p:sp>
        <p:nvSpPr>
          <p:cNvPr id="114" name="Forme libre : forme 113">
            <a:extLst>
              <a:ext uri="{FF2B5EF4-FFF2-40B4-BE49-F238E27FC236}">
                <a16:creationId xmlns:a16="http://schemas.microsoft.com/office/drawing/2014/main" id="{9AEE6DBA-F0AB-2728-0B71-F453FBE09EDD}"/>
              </a:ext>
            </a:extLst>
          </p:cNvPr>
          <p:cNvSpPr/>
          <p:nvPr/>
        </p:nvSpPr>
        <p:spPr>
          <a:xfrm>
            <a:off x="664364" y="2530263"/>
            <a:ext cx="632178" cy="933407"/>
          </a:xfrm>
          <a:custGeom>
            <a:avLst/>
            <a:gdLst>
              <a:gd name="connsiteX0" fmla="*/ 0 w 632178"/>
              <a:gd name="connsiteY0" fmla="*/ 1248641 h 1248641"/>
              <a:gd name="connsiteX1" fmla="*/ 417689 w 632178"/>
              <a:gd name="connsiteY1" fmla="*/ 40730 h 1248641"/>
              <a:gd name="connsiteX2" fmla="*/ 632178 w 632178"/>
              <a:gd name="connsiteY2" fmla="*/ 401974 h 1248641"/>
            </a:gdLst>
            <a:ahLst/>
            <a:cxnLst>
              <a:cxn ang="0">
                <a:pos x="connsiteX0" y="connsiteY0"/>
              </a:cxn>
              <a:cxn ang="0">
                <a:pos x="connsiteX1" y="connsiteY1"/>
              </a:cxn>
              <a:cxn ang="0">
                <a:pos x="connsiteX2" y="connsiteY2"/>
              </a:cxn>
            </a:cxnLst>
            <a:rect l="l" t="t" r="r" b="b"/>
            <a:pathLst>
              <a:path w="632178" h="1248641">
                <a:moveTo>
                  <a:pt x="0" y="1248641"/>
                </a:moveTo>
                <a:cubicBezTo>
                  <a:pt x="156163" y="715241"/>
                  <a:pt x="312326" y="181841"/>
                  <a:pt x="417689" y="40730"/>
                </a:cubicBezTo>
                <a:cubicBezTo>
                  <a:pt x="523052" y="-100381"/>
                  <a:pt x="577615" y="150796"/>
                  <a:pt x="632178" y="401974"/>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jaune, conception&#10;&#10;Le contenu généré par l’IA peut être incorrect.">
            <a:extLst>
              <a:ext uri="{FF2B5EF4-FFF2-40B4-BE49-F238E27FC236}">
                <a16:creationId xmlns:a16="http://schemas.microsoft.com/office/drawing/2014/main" id="{F8C7772D-003E-23D8-6865-C05A143195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2681" y="433914"/>
            <a:ext cx="698671" cy="612000"/>
          </a:xfrm>
          <a:prstGeom prst="rect">
            <a:avLst/>
          </a:prstGeom>
        </p:spPr>
      </p:pic>
      <p:pic>
        <p:nvPicPr>
          <p:cNvPr id="8" name="Image 7" descr="Une image contenant Roue de vélo, Cadre de vélo, roue, Véhicule terrestre&#10;&#10;Le contenu généré par l’IA peut être incorrect.">
            <a:extLst>
              <a:ext uri="{FF2B5EF4-FFF2-40B4-BE49-F238E27FC236}">
                <a16:creationId xmlns:a16="http://schemas.microsoft.com/office/drawing/2014/main" id="{D28D6B6B-E785-AF08-5E30-EF7DC11418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2311" y="433914"/>
            <a:ext cx="694433" cy="612000"/>
          </a:xfrm>
          <a:prstGeom prst="rect">
            <a:avLst/>
          </a:prstGeom>
        </p:spPr>
      </p:pic>
      <p:sp>
        <p:nvSpPr>
          <p:cNvPr id="23" name="Forme libre : forme 22">
            <a:extLst>
              <a:ext uri="{FF2B5EF4-FFF2-40B4-BE49-F238E27FC236}">
                <a16:creationId xmlns:a16="http://schemas.microsoft.com/office/drawing/2014/main" id="{7F5A477B-023C-B554-C412-BC20C990E61C}"/>
              </a:ext>
            </a:extLst>
          </p:cNvPr>
          <p:cNvSpPr/>
          <p:nvPr/>
        </p:nvSpPr>
        <p:spPr>
          <a:xfrm>
            <a:off x="5011745" y="2553691"/>
            <a:ext cx="1228634" cy="696381"/>
          </a:xfrm>
          <a:custGeom>
            <a:avLst/>
            <a:gdLst>
              <a:gd name="connsiteX0" fmla="*/ 0 w 1021976"/>
              <a:gd name="connsiteY0" fmla="*/ 204395 h 670121"/>
              <a:gd name="connsiteX1" fmla="*/ 688489 w 1021976"/>
              <a:gd name="connsiteY1" fmla="*/ 666974 h 670121"/>
              <a:gd name="connsiteX2" fmla="*/ 1021976 w 1021976"/>
              <a:gd name="connsiteY2" fmla="*/ 0 h 670121"/>
            </a:gdLst>
            <a:ahLst/>
            <a:cxnLst>
              <a:cxn ang="0">
                <a:pos x="connsiteX0" y="connsiteY0"/>
              </a:cxn>
              <a:cxn ang="0">
                <a:pos x="connsiteX1" y="connsiteY1"/>
              </a:cxn>
              <a:cxn ang="0">
                <a:pos x="connsiteX2" y="connsiteY2"/>
              </a:cxn>
            </a:cxnLst>
            <a:rect l="l" t="t" r="r" b="b"/>
            <a:pathLst>
              <a:path w="1021976" h="670121">
                <a:moveTo>
                  <a:pt x="0" y="204395"/>
                </a:moveTo>
                <a:cubicBezTo>
                  <a:pt x="259080" y="452717"/>
                  <a:pt x="518160" y="701040"/>
                  <a:pt x="688489" y="666974"/>
                </a:cubicBezTo>
                <a:cubicBezTo>
                  <a:pt x="858818" y="632908"/>
                  <a:pt x="940397" y="316454"/>
                  <a:pt x="1021976" y="0"/>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0" name="Groupe 29">
            <a:extLst>
              <a:ext uri="{FF2B5EF4-FFF2-40B4-BE49-F238E27FC236}">
                <a16:creationId xmlns:a16="http://schemas.microsoft.com/office/drawing/2014/main" id="{7869944A-0C0B-0912-F548-B80AA6DD921C}"/>
              </a:ext>
            </a:extLst>
          </p:cNvPr>
          <p:cNvGrpSpPr/>
          <p:nvPr/>
        </p:nvGrpSpPr>
        <p:grpSpPr>
          <a:xfrm>
            <a:off x="5079776" y="4833878"/>
            <a:ext cx="1484852" cy="1188720"/>
            <a:chOff x="5296022" y="4639697"/>
            <a:chExt cx="1484852" cy="1188720"/>
          </a:xfrm>
        </p:grpSpPr>
        <p:sp>
          <p:nvSpPr>
            <p:cNvPr id="27" name="Parallélogramme 26">
              <a:extLst>
                <a:ext uri="{FF2B5EF4-FFF2-40B4-BE49-F238E27FC236}">
                  <a16:creationId xmlns:a16="http://schemas.microsoft.com/office/drawing/2014/main" id="{C1F29820-460D-AF49-EFC1-42D16C341D91}"/>
                </a:ext>
              </a:extLst>
            </p:cNvPr>
            <p:cNvSpPr/>
            <p:nvPr/>
          </p:nvSpPr>
          <p:spPr>
            <a:xfrm>
              <a:off x="5296022" y="4919042"/>
              <a:ext cx="1484852" cy="630030"/>
            </a:xfrm>
            <a:prstGeom prst="parallelogram">
              <a:avLst/>
            </a:prstGeom>
            <a:pattFill prst="wd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Forme libre : forme 27">
              <a:extLst>
                <a:ext uri="{FF2B5EF4-FFF2-40B4-BE49-F238E27FC236}">
                  <a16:creationId xmlns:a16="http://schemas.microsoft.com/office/drawing/2014/main" id="{3174B088-B7E9-DE4C-46BD-E346F9391DE0}"/>
                </a:ext>
              </a:extLst>
            </p:cNvPr>
            <p:cNvSpPr>
              <a:spLocks/>
            </p:cNvSpPr>
            <p:nvPr/>
          </p:nvSpPr>
          <p:spPr>
            <a:xfrm>
              <a:off x="5491946" y="4639697"/>
              <a:ext cx="912118" cy="1188720"/>
            </a:xfrm>
            <a:custGeom>
              <a:avLst/>
              <a:gdLst>
                <a:gd name="connsiteX0" fmla="*/ 0 w 693420"/>
                <a:gd name="connsiteY0" fmla="*/ 1005168 h 1005168"/>
                <a:gd name="connsiteX1" fmla="*/ 403860 w 693420"/>
                <a:gd name="connsiteY1" fmla="*/ 60288 h 1005168"/>
                <a:gd name="connsiteX2" fmla="*/ 693420 w 693420"/>
                <a:gd name="connsiteY2" fmla="*/ 174588 h 1005168"/>
              </a:gdLst>
              <a:ahLst/>
              <a:cxnLst>
                <a:cxn ang="0">
                  <a:pos x="connsiteX0" y="connsiteY0"/>
                </a:cxn>
                <a:cxn ang="0">
                  <a:pos x="connsiteX1" y="connsiteY1"/>
                </a:cxn>
                <a:cxn ang="0">
                  <a:pos x="connsiteX2" y="connsiteY2"/>
                </a:cxn>
              </a:cxnLst>
              <a:rect l="l" t="t" r="r" b="b"/>
              <a:pathLst>
                <a:path w="693420" h="1005168">
                  <a:moveTo>
                    <a:pt x="0" y="1005168"/>
                  </a:moveTo>
                  <a:cubicBezTo>
                    <a:pt x="144145" y="601943"/>
                    <a:pt x="288290" y="198718"/>
                    <a:pt x="403860" y="60288"/>
                  </a:cubicBezTo>
                  <a:cubicBezTo>
                    <a:pt x="519430" y="-78142"/>
                    <a:pt x="606425" y="48223"/>
                    <a:pt x="693420" y="174588"/>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4" name="Image 33">
            <a:extLst>
              <a:ext uri="{FF2B5EF4-FFF2-40B4-BE49-F238E27FC236}">
                <a16:creationId xmlns:a16="http://schemas.microsoft.com/office/drawing/2014/main" id="{3E7A3AE0-4D2B-C7E8-16DF-E53C24DFB2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5578301" y="2000219"/>
            <a:ext cx="1098101" cy="1262551"/>
          </a:xfrm>
          <a:prstGeom prst="rect">
            <a:avLst/>
          </a:prstGeom>
        </p:spPr>
      </p:pic>
      <p:pic>
        <p:nvPicPr>
          <p:cNvPr id="36" name="Image 35" descr="Une image contenant pôle&#10;&#10;Le contenu généré par l’IA peut être incorrect.">
            <a:extLst>
              <a:ext uri="{FF2B5EF4-FFF2-40B4-BE49-F238E27FC236}">
                <a16:creationId xmlns:a16="http://schemas.microsoft.com/office/drawing/2014/main" id="{1A9F8C4C-C6CA-BD2D-E06B-8085863F4618}"/>
              </a:ext>
            </a:extLst>
          </p:cNvPr>
          <p:cNvPicPr>
            <a:picLocks noChangeAspect="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t="38491"/>
          <a:stretch>
            <a:fillRect/>
          </a:stretch>
        </p:blipFill>
        <p:spPr>
          <a:xfrm>
            <a:off x="2802555" y="4580687"/>
            <a:ext cx="1869479" cy="1149899"/>
          </a:xfrm>
          <a:prstGeom prst="rect">
            <a:avLst/>
          </a:prstGeom>
        </p:spPr>
      </p:pic>
      <p:sp>
        <p:nvSpPr>
          <p:cNvPr id="116" name="Forme libre : forme 115">
            <a:extLst>
              <a:ext uri="{FF2B5EF4-FFF2-40B4-BE49-F238E27FC236}">
                <a16:creationId xmlns:a16="http://schemas.microsoft.com/office/drawing/2014/main" id="{BC85265B-BFB7-334E-404B-96E7BBA797B1}"/>
              </a:ext>
            </a:extLst>
          </p:cNvPr>
          <p:cNvSpPr/>
          <p:nvPr/>
        </p:nvSpPr>
        <p:spPr>
          <a:xfrm>
            <a:off x="1683598" y="2107736"/>
            <a:ext cx="632178" cy="551129"/>
          </a:xfrm>
          <a:custGeom>
            <a:avLst/>
            <a:gdLst>
              <a:gd name="connsiteX0" fmla="*/ 0 w 632178"/>
              <a:gd name="connsiteY0" fmla="*/ 1248641 h 1248641"/>
              <a:gd name="connsiteX1" fmla="*/ 417689 w 632178"/>
              <a:gd name="connsiteY1" fmla="*/ 40730 h 1248641"/>
              <a:gd name="connsiteX2" fmla="*/ 632178 w 632178"/>
              <a:gd name="connsiteY2" fmla="*/ 401974 h 1248641"/>
            </a:gdLst>
            <a:ahLst/>
            <a:cxnLst>
              <a:cxn ang="0">
                <a:pos x="connsiteX0" y="connsiteY0"/>
              </a:cxn>
              <a:cxn ang="0">
                <a:pos x="connsiteX1" y="connsiteY1"/>
              </a:cxn>
              <a:cxn ang="0">
                <a:pos x="connsiteX2" y="connsiteY2"/>
              </a:cxn>
            </a:cxnLst>
            <a:rect l="l" t="t" r="r" b="b"/>
            <a:pathLst>
              <a:path w="632178" h="1248641">
                <a:moveTo>
                  <a:pt x="0" y="1248641"/>
                </a:moveTo>
                <a:cubicBezTo>
                  <a:pt x="156163" y="715241"/>
                  <a:pt x="312326" y="181841"/>
                  <a:pt x="417689" y="40730"/>
                </a:cubicBezTo>
                <a:cubicBezTo>
                  <a:pt x="523052" y="-100381"/>
                  <a:pt x="577615" y="150796"/>
                  <a:pt x="632178" y="401974"/>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62">
            <a:extLst>
              <a:ext uri="{FF2B5EF4-FFF2-40B4-BE49-F238E27FC236}">
                <a16:creationId xmlns:a16="http://schemas.microsoft.com/office/drawing/2014/main" id="{37FE8606-542C-872F-E1AA-81073225BED2}"/>
              </a:ext>
            </a:extLst>
          </p:cNvPr>
          <p:cNvSpPr txBox="1">
            <a:spLocks/>
          </p:cNvSpPr>
          <p:nvPr/>
        </p:nvSpPr>
        <p:spPr>
          <a:xfrm>
            <a:off x="7047891" y="1280498"/>
            <a:ext cx="1980000" cy="2340000"/>
          </a:xfrm>
          <a:prstGeom prst="roundRect">
            <a:avLst>
              <a:gd name="adj" fmla="val 9198"/>
            </a:avLst>
          </a:prstGeom>
          <a:noFill/>
          <a:ln w="38100">
            <a:solidFill>
              <a:srgbClr val="6699FF"/>
            </a:solidFill>
          </a:ln>
        </p:spPr>
        <p:txBody>
          <a:bodyPr wrap="square" rtlCol="0">
            <a:noAutofit/>
          </a:bodyPr>
          <a:lstStyle/>
          <a:p>
            <a:pPr algn="ctr"/>
            <a:r>
              <a:rPr lang="fr-FR" sz="2000" b="1" dirty="0">
                <a:solidFill>
                  <a:srgbClr val="6699FF"/>
                </a:solidFill>
                <a:latin typeface="+mj-lt"/>
                <a:ea typeface="+mj-ea"/>
                <a:cs typeface="+mj-cs"/>
              </a:rPr>
              <a:t>❹ </a:t>
            </a:r>
            <a:r>
              <a:rPr lang="fr-FR" sz="2000" b="1" dirty="0">
                <a:solidFill>
                  <a:srgbClr val="6699FF"/>
                </a:solidFill>
                <a:latin typeface="Arial Narrow" panose="020B0606020202030204" pitchFamily="34" charset="0"/>
              </a:rPr>
              <a:t>Espace aménagé</a:t>
            </a:r>
          </a:p>
          <a:p>
            <a:pPr algn="ctr"/>
            <a:r>
              <a:rPr lang="fr-FR" sz="1600" dirty="0">
                <a:solidFill>
                  <a:srgbClr val="6699FF"/>
                </a:solidFill>
                <a:latin typeface="Arial Narrow" panose="020B0606020202030204" pitchFamily="34" charset="0"/>
                <a:ea typeface="+mj-ea"/>
                <a:cs typeface="+mj-cs"/>
              </a:rPr>
              <a:t>Pas de géants</a:t>
            </a:r>
            <a:endParaRPr lang="fr-FR" sz="1600" dirty="0">
              <a:solidFill>
                <a:srgbClr val="6699FF"/>
              </a:solidFill>
              <a:latin typeface="+mj-lt"/>
              <a:ea typeface="+mj-ea"/>
              <a:cs typeface="+mj-cs"/>
            </a:endParaRPr>
          </a:p>
        </p:txBody>
      </p:sp>
      <p:grpSp>
        <p:nvGrpSpPr>
          <p:cNvPr id="78" name="Groupe 77">
            <a:extLst>
              <a:ext uri="{FF2B5EF4-FFF2-40B4-BE49-F238E27FC236}">
                <a16:creationId xmlns:a16="http://schemas.microsoft.com/office/drawing/2014/main" id="{1872653D-B9F9-BDEF-FEE4-16D2828B5BBB}"/>
              </a:ext>
            </a:extLst>
          </p:cNvPr>
          <p:cNvGrpSpPr/>
          <p:nvPr/>
        </p:nvGrpSpPr>
        <p:grpSpPr>
          <a:xfrm>
            <a:off x="7129401" y="2416020"/>
            <a:ext cx="1841637" cy="849027"/>
            <a:chOff x="11909051" y="2301749"/>
            <a:chExt cx="1841637" cy="849027"/>
          </a:xfrm>
        </p:grpSpPr>
        <p:cxnSp>
          <p:nvCxnSpPr>
            <p:cNvPr id="79" name="Connecteur droit 78">
              <a:extLst>
                <a:ext uri="{FF2B5EF4-FFF2-40B4-BE49-F238E27FC236}">
                  <a16:creationId xmlns:a16="http://schemas.microsoft.com/office/drawing/2014/main" id="{42B2594F-4E71-5CE5-71FB-2FBAFB3C5B54}"/>
                </a:ext>
              </a:extLst>
            </p:cNvPr>
            <p:cNvCxnSpPr>
              <a:cxnSpLocks/>
            </p:cNvCxnSpPr>
            <p:nvPr/>
          </p:nvCxnSpPr>
          <p:spPr>
            <a:xfrm flipV="1">
              <a:off x="12148516" y="2326687"/>
              <a:ext cx="180622" cy="824089"/>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80" name="Connecteur droit 79">
              <a:extLst>
                <a:ext uri="{FF2B5EF4-FFF2-40B4-BE49-F238E27FC236}">
                  <a16:creationId xmlns:a16="http://schemas.microsoft.com/office/drawing/2014/main" id="{CEF977D2-74DB-7FFE-34B6-C2E60EC138F7}"/>
                </a:ext>
              </a:extLst>
            </p:cNvPr>
            <p:cNvCxnSpPr>
              <a:cxnSpLocks/>
            </p:cNvCxnSpPr>
            <p:nvPr/>
          </p:nvCxnSpPr>
          <p:spPr>
            <a:xfrm flipV="1">
              <a:off x="12589922" y="2301749"/>
              <a:ext cx="180622" cy="824089"/>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81" name="Connecteur droit 80">
              <a:extLst>
                <a:ext uri="{FF2B5EF4-FFF2-40B4-BE49-F238E27FC236}">
                  <a16:creationId xmlns:a16="http://schemas.microsoft.com/office/drawing/2014/main" id="{2D225F88-F55F-F756-154D-BB19D16423DB}"/>
                </a:ext>
              </a:extLst>
            </p:cNvPr>
            <p:cNvCxnSpPr>
              <a:cxnSpLocks/>
            </p:cNvCxnSpPr>
            <p:nvPr/>
          </p:nvCxnSpPr>
          <p:spPr>
            <a:xfrm flipV="1">
              <a:off x="13031328" y="2322069"/>
              <a:ext cx="180622" cy="824089"/>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318E2FEB-9054-7727-8BB1-3C118DB4CBE6}"/>
                </a:ext>
              </a:extLst>
            </p:cNvPr>
            <p:cNvCxnSpPr>
              <a:cxnSpLocks/>
            </p:cNvCxnSpPr>
            <p:nvPr/>
          </p:nvCxnSpPr>
          <p:spPr>
            <a:xfrm flipV="1">
              <a:off x="13464516" y="2322069"/>
              <a:ext cx="180622" cy="824089"/>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83" name="Forme libre : forme 82">
              <a:extLst>
                <a:ext uri="{FF2B5EF4-FFF2-40B4-BE49-F238E27FC236}">
                  <a16:creationId xmlns:a16="http://schemas.microsoft.com/office/drawing/2014/main" id="{EFBDF3D1-1957-F6AA-B755-EA503A730C08}"/>
                </a:ext>
              </a:extLst>
            </p:cNvPr>
            <p:cNvSpPr/>
            <p:nvPr/>
          </p:nvSpPr>
          <p:spPr>
            <a:xfrm>
              <a:off x="12370223" y="2595993"/>
              <a:ext cx="440266" cy="327826"/>
            </a:xfrm>
            <a:custGeom>
              <a:avLst/>
              <a:gdLst>
                <a:gd name="connsiteX0" fmla="*/ 0 w 440266"/>
                <a:gd name="connsiteY0" fmla="*/ 327826 h 327826"/>
                <a:gd name="connsiteX1" fmla="*/ 203200 w 440266"/>
                <a:gd name="connsiteY1" fmla="*/ 448 h 327826"/>
                <a:gd name="connsiteX2" fmla="*/ 440266 w 440266"/>
                <a:gd name="connsiteY2" fmla="*/ 271382 h 327826"/>
              </a:gdLst>
              <a:ahLst/>
              <a:cxnLst>
                <a:cxn ang="0">
                  <a:pos x="connsiteX0" y="connsiteY0"/>
                </a:cxn>
                <a:cxn ang="0">
                  <a:pos x="connsiteX1" y="connsiteY1"/>
                </a:cxn>
                <a:cxn ang="0">
                  <a:pos x="connsiteX2" y="connsiteY2"/>
                </a:cxn>
              </a:cxnLst>
              <a:rect l="l" t="t" r="r" b="b"/>
              <a:pathLst>
                <a:path w="440266" h="327826">
                  <a:moveTo>
                    <a:pt x="0" y="327826"/>
                  </a:moveTo>
                  <a:cubicBezTo>
                    <a:pt x="64911" y="168840"/>
                    <a:pt x="129822" y="9855"/>
                    <a:pt x="203200" y="448"/>
                  </a:cubicBezTo>
                  <a:cubicBezTo>
                    <a:pt x="276578" y="-8959"/>
                    <a:pt x="358422" y="131211"/>
                    <a:pt x="440266" y="271382"/>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Forme libre : forme 83">
              <a:extLst>
                <a:ext uri="{FF2B5EF4-FFF2-40B4-BE49-F238E27FC236}">
                  <a16:creationId xmlns:a16="http://schemas.microsoft.com/office/drawing/2014/main" id="{5DAC4ED2-473B-3104-F42D-1786166D69F3}"/>
                </a:ext>
              </a:extLst>
            </p:cNvPr>
            <p:cNvSpPr/>
            <p:nvPr/>
          </p:nvSpPr>
          <p:spPr>
            <a:xfrm>
              <a:off x="12810489" y="2591533"/>
              <a:ext cx="440266" cy="327826"/>
            </a:xfrm>
            <a:custGeom>
              <a:avLst/>
              <a:gdLst>
                <a:gd name="connsiteX0" fmla="*/ 0 w 440266"/>
                <a:gd name="connsiteY0" fmla="*/ 327826 h 327826"/>
                <a:gd name="connsiteX1" fmla="*/ 203200 w 440266"/>
                <a:gd name="connsiteY1" fmla="*/ 448 h 327826"/>
                <a:gd name="connsiteX2" fmla="*/ 440266 w 440266"/>
                <a:gd name="connsiteY2" fmla="*/ 271382 h 327826"/>
              </a:gdLst>
              <a:ahLst/>
              <a:cxnLst>
                <a:cxn ang="0">
                  <a:pos x="connsiteX0" y="connsiteY0"/>
                </a:cxn>
                <a:cxn ang="0">
                  <a:pos x="connsiteX1" y="connsiteY1"/>
                </a:cxn>
                <a:cxn ang="0">
                  <a:pos x="connsiteX2" y="connsiteY2"/>
                </a:cxn>
              </a:cxnLst>
              <a:rect l="l" t="t" r="r" b="b"/>
              <a:pathLst>
                <a:path w="440266" h="327826">
                  <a:moveTo>
                    <a:pt x="0" y="327826"/>
                  </a:moveTo>
                  <a:cubicBezTo>
                    <a:pt x="64911" y="168840"/>
                    <a:pt x="129822" y="9855"/>
                    <a:pt x="203200" y="448"/>
                  </a:cubicBezTo>
                  <a:cubicBezTo>
                    <a:pt x="276578" y="-8959"/>
                    <a:pt x="358422" y="131211"/>
                    <a:pt x="440266" y="271382"/>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Forme libre : forme 84">
              <a:extLst>
                <a:ext uri="{FF2B5EF4-FFF2-40B4-BE49-F238E27FC236}">
                  <a16:creationId xmlns:a16="http://schemas.microsoft.com/office/drawing/2014/main" id="{2641788B-783C-A785-A4AD-BB58EE996A1D}"/>
                </a:ext>
              </a:extLst>
            </p:cNvPr>
            <p:cNvSpPr/>
            <p:nvPr/>
          </p:nvSpPr>
          <p:spPr>
            <a:xfrm>
              <a:off x="13310422" y="2597769"/>
              <a:ext cx="440266" cy="327826"/>
            </a:xfrm>
            <a:custGeom>
              <a:avLst/>
              <a:gdLst>
                <a:gd name="connsiteX0" fmla="*/ 0 w 440266"/>
                <a:gd name="connsiteY0" fmla="*/ 327826 h 327826"/>
                <a:gd name="connsiteX1" fmla="*/ 203200 w 440266"/>
                <a:gd name="connsiteY1" fmla="*/ 448 h 327826"/>
                <a:gd name="connsiteX2" fmla="*/ 440266 w 440266"/>
                <a:gd name="connsiteY2" fmla="*/ 271382 h 327826"/>
              </a:gdLst>
              <a:ahLst/>
              <a:cxnLst>
                <a:cxn ang="0">
                  <a:pos x="connsiteX0" y="connsiteY0"/>
                </a:cxn>
                <a:cxn ang="0">
                  <a:pos x="connsiteX1" y="connsiteY1"/>
                </a:cxn>
                <a:cxn ang="0">
                  <a:pos x="connsiteX2" y="connsiteY2"/>
                </a:cxn>
              </a:cxnLst>
              <a:rect l="l" t="t" r="r" b="b"/>
              <a:pathLst>
                <a:path w="440266" h="327826">
                  <a:moveTo>
                    <a:pt x="0" y="327826"/>
                  </a:moveTo>
                  <a:cubicBezTo>
                    <a:pt x="64911" y="168840"/>
                    <a:pt x="129822" y="9855"/>
                    <a:pt x="203200" y="448"/>
                  </a:cubicBezTo>
                  <a:cubicBezTo>
                    <a:pt x="276578" y="-8959"/>
                    <a:pt x="358422" y="131211"/>
                    <a:pt x="440266" y="271382"/>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Forme libre : forme 85">
              <a:extLst>
                <a:ext uri="{FF2B5EF4-FFF2-40B4-BE49-F238E27FC236}">
                  <a16:creationId xmlns:a16="http://schemas.microsoft.com/office/drawing/2014/main" id="{CFA19841-0EC4-EDF8-4D18-59A42EEA24EC}"/>
                </a:ext>
              </a:extLst>
            </p:cNvPr>
            <p:cNvSpPr/>
            <p:nvPr/>
          </p:nvSpPr>
          <p:spPr>
            <a:xfrm>
              <a:off x="11909051" y="2646122"/>
              <a:ext cx="440266" cy="327826"/>
            </a:xfrm>
            <a:custGeom>
              <a:avLst/>
              <a:gdLst>
                <a:gd name="connsiteX0" fmla="*/ 0 w 440266"/>
                <a:gd name="connsiteY0" fmla="*/ 327826 h 327826"/>
                <a:gd name="connsiteX1" fmla="*/ 203200 w 440266"/>
                <a:gd name="connsiteY1" fmla="*/ 448 h 327826"/>
                <a:gd name="connsiteX2" fmla="*/ 440266 w 440266"/>
                <a:gd name="connsiteY2" fmla="*/ 271382 h 327826"/>
              </a:gdLst>
              <a:ahLst/>
              <a:cxnLst>
                <a:cxn ang="0">
                  <a:pos x="connsiteX0" y="connsiteY0"/>
                </a:cxn>
                <a:cxn ang="0">
                  <a:pos x="connsiteX1" y="connsiteY1"/>
                </a:cxn>
                <a:cxn ang="0">
                  <a:pos x="connsiteX2" y="connsiteY2"/>
                </a:cxn>
              </a:cxnLst>
              <a:rect l="l" t="t" r="r" b="b"/>
              <a:pathLst>
                <a:path w="440266" h="327826">
                  <a:moveTo>
                    <a:pt x="0" y="327826"/>
                  </a:moveTo>
                  <a:cubicBezTo>
                    <a:pt x="64911" y="168840"/>
                    <a:pt x="129822" y="9855"/>
                    <a:pt x="203200" y="448"/>
                  </a:cubicBezTo>
                  <a:cubicBezTo>
                    <a:pt x="276578" y="-8959"/>
                    <a:pt x="358422" y="131211"/>
                    <a:pt x="440266" y="271382"/>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ZoneTexte 11">
            <a:extLst>
              <a:ext uri="{FF2B5EF4-FFF2-40B4-BE49-F238E27FC236}">
                <a16:creationId xmlns:a16="http://schemas.microsoft.com/office/drawing/2014/main" id="{17CD6276-702D-B4FF-1234-94AA779B7B59}"/>
              </a:ext>
            </a:extLst>
          </p:cNvPr>
          <p:cNvSpPr txBox="1">
            <a:spLocks/>
          </p:cNvSpPr>
          <p:nvPr/>
        </p:nvSpPr>
        <p:spPr>
          <a:xfrm>
            <a:off x="7047891" y="3806517"/>
            <a:ext cx="1980000" cy="2340000"/>
          </a:xfrm>
          <a:prstGeom prst="roundRect">
            <a:avLst>
              <a:gd name="adj" fmla="val 9198"/>
            </a:avLst>
          </a:prstGeom>
          <a:noFill/>
          <a:ln w="38100">
            <a:solidFill>
              <a:srgbClr val="6699FF"/>
            </a:solidFill>
          </a:ln>
        </p:spPr>
        <p:txBody>
          <a:bodyPr wrap="square" rtlCol="0">
            <a:noAutofit/>
          </a:bodyPr>
          <a:lstStyle/>
          <a:p>
            <a:pPr algn="ctr"/>
            <a:r>
              <a:rPr lang="fr-FR" sz="2000" b="1" dirty="0">
                <a:solidFill>
                  <a:srgbClr val="6699FF"/>
                </a:solidFill>
                <a:latin typeface="+mj-lt"/>
                <a:ea typeface="+mj-ea"/>
                <a:cs typeface="+mj-cs"/>
              </a:rPr>
              <a:t>❹ </a:t>
            </a:r>
            <a:r>
              <a:rPr lang="fr-FR" sz="2000" b="1" dirty="0">
                <a:solidFill>
                  <a:srgbClr val="6699FF"/>
                </a:solidFill>
                <a:latin typeface="Arial Narrow" panose="020B0606020202030204" pitchFamily="34" charset="0"/>
              </a:rPr>
              <a:t>Espace aménagé</a:t>
            </a:r>
          </a:p>
        </p:txBody>
      </p:sp>
      <p:pic>
        <p:nvPicPr>
          <p:cNvPr id="21" name="Image 20">
            <a:extLst>
              <a:ext uri="{FF2B5EF4-FFF2-40B4-BE49-F238E27FC236}">
                <a16:creationId xmlns:a16="http://schemas.microsoft.com/office/drawing/2014/main" id="{13A35F1C-C53E-7603-D5B9-C5CEC0C8BC88}"/>
              </a:ext>
            </a:extLst>
          </p:cNvPr>
          <p:cNvPicPr>
            <a:picLocks noChangeAspect="1"/>
          </p:cNvPicPr>
          <p:nvPr/>
        </p:nvPicPr>
        <p:blipFill>
          <a:blip r:embed="rId11"/>
          <a:stretch>
            <a:fillRect/>
          </a:stretch>
        </p:blipFill>
        <p:spPr>
          <a:xfrm flipH="1">
            <a:off x="8117836" y="4696713"/>
            <a:ext cx="267684" cy="1273129"/>
          </a:xfrm>
          <a:prstGeom prst="rect">
            <a:avLst/>
          </a:prstGeom>
        </p:spPr>
      </p:pic>
      <p:cxnSp>
        <p:nvCxnSpPr>
          <p:cNvPr id="26" name="Connecteur droit avec flèche 25">
            <a:extLst>
              <a:ext uri="{FF2B5EF4-FFF2-40B4-BE49-F238E27FC236}">
                <a16:creationId xmlns:a16="http://schemas.microsoft.com/office/drawing/2014/main" id="{66E7DD50-F0E7-1B11-EF1C-E5A1C9BB4814}"/>
              </a:ext>
            </a:extLst>
          </p:cNvPr>
          <p:cNvCxnSpPr/>
          <p:nvPr/>
        </p:nvCxnSpPr>
        <p:spPr>
          <a:xfrm flipV="1">
            <a:off x="7884095" y="4844856"/>
            <a:ext cx="0" cy="896708"/>
          </a:xfrm>
          <a:prstGeom prst="straightConnector1">
            <a:avLst/>
          </a:pr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33098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9A0A6-DE63-9C24-825C-8694B1FC3CBE}"/>
            </a:ext>
          </a:extLst>
        </p:cNvPr>
        <p:cNvGrpSpPr/>
        <p:nvPr/>
      </p:nvGrpSpPr>
      <p:grpSpPr>
        <a:xfrm>
          <a:off x="0" y="0"/>
          <a:ext cx="0" cy="0"/>
          <a:chOff x="0" y="0"/>
          <a:chExt cx="0" cy="0"/>
        </a:xfrm>
      </p:grpSpPr>
      <p:pic>
        <p:nvPicPr>
          <p:cNvPr id="41" name="Image 40" descr="Une image contenant violet, violette, Graphique, Magenta&#10;&#10;Le contenu généré par l’IA peut être incorrect.">
            <a:extLst>
              <a:ext uri="{FF2B5EF4-FFF2-40B4-BE49-F238E27FC236}">
                <a16:creationId xmlns:a16="http://schemas.microsoft.com/office/drawing/2014/main" id="{F1920E53-4F1F-CF71-5CD9-9AFB40915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039" y="424157"/>
            <a:ext cx="694429" cy="612000"/>
          </a:xfrm>
          <a:prstGeom prst="rect">
            <a:avLst/>
          </a:prstGeom>
        </p:spPr>
      </p:pic>
      <p:sp>
        <p:nvSpPr>
          <p:cNvPr id="17" name="ZoneTexte 16">
            <a:extLst>
              <a:ext uri="{FF2B5EF4-FFF2-40B4-BE49-F238E27FC236}">
                <a16:creationId xmlns:a16="http://schemas.microsoft.com/office/drawing/2014/main" id="{E59769BE-2F0F-4206-26B1-EFC40E911D72}"/>
              </a:ext>
            </a:extLst>
          </p:cNvPr>
          <p:cNvSpPr txBox="1">
            <a:spLocks/>
          </p:cNvSpPr>
          <p:nvPr/>
        </p:nvSpPr>
        <p:spPr>
          <a:xfrm>
            <a:off x="550466" y="398126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rPr>
              <a:t> </a:t>
            </a:r>
          </a:p>
          <a:p>
            <a:pPr algn="ctr"/>
            <a:r>
              <a:rPr lang="fr-FR" sz="2000" b="1" dirty="0">
                <a:solidFill>
                  <a:srgbClr val="FF9900"/>
                </a:solidFill>
                <a:latin typeface="Arial Narrow" panose="020B0606020202030204" pitchFamily="34" charset="0"/>
                <a:ea typeface="+mj-ea"/>
                <a:cs typeface="+mj-cs"/>
              </a:rPr>
              <a:t>Se déplacer</a:t>
            </a:r>
            <a:r>
              <a:rPr lang="fr-FR" sz="2000" b="1" dirty="0">
                <a:solidFill>
                  <a:srgbClr val="A02B93"/>
                </a:solidFill>
                <a:latin typeface="Arial Narrow" panose="020B0606020202030204" pitchFamily="34" charset="0"/>
                <a:ea typeface="+mj-ea"/>
                <a:cs typeface="+mj-cs"/>
              </a:rPr>
              <a:t> </a:t>
            </a:r>
          </a:p>
          <a:p>
            <a:pPr algn="ctr"/>
            <a:r>
              <a:rPr lang="fr-FR" sz="1400" i="1" dirty="0">
                <a:solidFill>
                  <a:schemeClr val="bg1">
                    <a:lumMod val="50000"/>
                  </a:schemeClr>
                </a:solidFill>
              </a:rPr>
              <a:t>Ensemble </a:t>
            </a: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p:txBody>
      </p:sp>
      <p:sp>
        <p:nvSpPr>
          <p:cNvPr id="2" name="Titre 1">
            <a:extLst>
              <a:ext uri="{FF2B5EF4-FFF2-40B4-BE49-F238E27FC236}">
                <a16:creationId xmlns:a16="http://schemas.microsoft.com/office/drawing/2014/main" id="{F63D3FD3-262A-F5E5-FCB6-A7A797DD9A57}"/>
              </a:ext>
            </a:extLst>
          </p:cNvPr>
          <p:cNvSpPr>
            <a:spLocks noGrp="1"/>
          </p:cNvSpPr>
          <p:nvPr>
            <p:ph type="title"/>
          </p:nvPr>
        </p:nvSpPr>
        <p:spPr/>
        <p:txBody>
          <a:bodyPr>
            <a:normAutofit/>
          </a:bodyPr>
          <a:lstStyle/>
          <a:p>
            <a:r>
              <a:rPr lang="fr-FR" dirty="0">
                <a:latin typeface="Calibri" panose="020F0502020204030204" pitchFamily="34" charset="0"/>
                <a:ea typeface="Calibri" panose="020F0502020204030204" pitchFamily="34" charset="0"/>
                <a:cs typeface="Calibri" panose="020F0502020204030204" pitchFamily="34" charset="0"/>
                <a:hlinkClick r:id="rId4"/>
              </a:rPr>
              <a:t>Activité physique </a:t>
            </a:r>
            <a:endParaRPr lang="fr-FR" dirty="0">
              <a:latin typeface="Calibri" panose="020F0502020204030204" pitchFamily="34" charset="0"/>
              <a:ea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20C803E9-5456-1FFC-24A5-F665700051A5}"/>
              </a:ext>
            </a:extLst>
          </p:cNvPr>
          <p:cNvSpPr txBox="1">
            <a:spLocks/>
          </p:cNvSpPr>
          <p:nvPr/>
        </p:nvSpPr>
        <p:spPr>
          <a:xfrm>
            <a:off x="550466" y="146126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rPr>
              <a:t> </a:t>
            </a:r>
          </a:p>
          <a:p>
            <a:pPr algn="ctr"/>
            <a:r>
              <a:rPr lang="fr-FR" sz="2000" b="1" dirty="0">
                <a:solidFill>
                  <a:srgbClr val="FF9900"/>
                </a:solidFill>
                <a:latin typeface="Arial Narrow" panose="020B0606020202030204" pitchFamily="34" charset="0"/>
                <a:ea typeface="+mj-ea"/>
                <a:cs typeface="+mj-cs"/>
              </a:rPr>
              <a:t>Projeter</a:t>
            </a:r>
          </a:p>
          <a:p>
            <a:pPr algn="ctr"/>
            <a:r>
              <a:rPr lang="fr-FR" sz="1400" i="1" dirty="0">
                <a:solidFill>
                  <a:schemeClr val="bg1">
                    <a:lumMod val="50000"/>
                  </a:schemeClr>
                </a:solidFill>
              </a:rPr>
              <a:t>À toi, à moi</a:t>
            </a: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1200" i="1" dirty="0">
              <a:solidFill>
                <a:schemeClr val="bg1">
                  <a:lumMod val="50000"/>
                </a:schemeClr>
              </a:solidFill>
            </a:endParaRPr>
          </a:p>
        </p:txBody>
      </p:sp>
      <p:sp>
        <p:nvSpPr>
          <p:cNvPr id="6" name="ZoneTexte 5">
            <a:extLst>
              <a:ext uri="{FF2B5EF4-FFF2-40B4-BE49-F238E27FC236}">
                <a16:creationId xmlns:a16="http://schemas.microsoft.com/office/drawing/2014/main" id="{DE0109DA-5F00-08BD-FA13-A691F6230499}"/>
              </a:ext>
            </a:extLst>
          </p:cNvPr>
          <p:cNvSpPr txBox="1">
            <a:spLocks/>
          </p:cNvSpPr>
          <p:nvPr/>
        </p:nvSpPr>
        <p:spPr>
          <a:xfrm>
            <a:off x="-2076864" y="146126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rPr>
              <a:t> </a:t>
            </a:r>
          </a:p>
          <a:p>
            <a:pPr algn="ctr"/>
            <a:r>
              <a:rPr lang="fr-FR" sz="2000" b="1" dirty="0" err="1">
                <a:solidFill>
                  <a:srgbClr val="FF9900"/>
                </a:solidFill>
                <a:latin typeface="Arial Narrow" panose="020B0606020202030204" pitchFamily="34" charset="0"/>
                <a:ea typeface="+mj-ea"/>
                <a:cs typeface="+mj-cs"/>
              </a:rPr>
              <a:t>Mémo’relais</a:t>
            </a:r>
            <a:endParaRPr lang="fr-FR" sz="2000" b="1" dirty="0">
              <a:solidFill>
                <a:srgbClr val="FF9900"/>
              </a:solidFill>
              <a:latin typeface="Arial Narrow" panose="020B0606020202030204" pitchFamily="34" charset="0"/>
              <a:ea typeface="+mj-ea"/>
              <a:cs typeface="+mj-cs"/>
            </a:endParaRPr>
          </a:p>
          <a:p>
            <a:pPr algn="ctr"/>
            <a:r>
              <a:rPr lang="fr-FR" sz="1400" i="1" dirty="0">
                <a:solidFill>
                  <a:schemeClr val="bg1">
                    <a:lumMod val="50000"/>
                  </a:schemeClr>
                </a:solidFill>
              </a:rPr>
              <a:t>À toi, à moi !</a:t>
            </a:r>
          </a:p>
          <a:p>
            <a:pPr algn="ctr"/>
            <a:endParaRPr lang="fr-FR" sz="1400" i="1" dirty="0">
              <a:solidFill>
                <a:schemeClr val="bg1">
                  <a:lumMod val="50000"/>
                </a:schemeClr>
              </a:solidFill>
            </a:endParaRPr>
          </a:p>
        </p:txBody>
      </p:sp>
      <p:sp>
        <p:nvSpPr>
          <p:cNvPr id="3" name="ZoneTexte 2">
            <a:extLst>
              <a:ext uri="{FF2B5EF4-FFF2-40B4-BE49-F238E27FC236}">
                <a16:creationId xmlns:a16="http://schemas.microsoft.com/office/drawing/2014/main" id="{2EC26752-6094-FE64-2215-4716FE2EE6DC}"/>
              </a:ext>
            </a:extLst>
          </p:cNvPr>
          <p:cNvSpPr txBox="1">
            <a:spLocks/>
          </p:cNvSpPr>
          <p:nvPr/>
        </p:nvSpPr>
        <p:spPr>
          <a:xfrm>
            <a:off x="4828971" y="398299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rPr>
              <a:t> </a:t>
            </a:r>
          </a:p>
          <a:p>
            <a:pPr algn="ctr"/>
            <a:r>
              <a:rPr lang="fr-FR" sz="2000" b="1" dirty="0">
                <a:solidFill>
                  <a:srgbClr val="FF9900"/>
                </a:solidFill>
                <a:latin typeface="Arial Narrow" panose="020B0606020202030204" pitchFamily="34" charset="0"/>
                <a:ea typeface="+mj-ea"/>
                <a:cs typeface="+mj-cs"/>
              </a:rPr>
              <a:t>Breaking</a:t>
            </a:r>
            <a:r>
              <a:rPr lang="fr-FR" sz="2000" b="1" dirty="0">
                <a:solidFill>
                  <a:srgbClr val="A02B93"/>
                </a:solidFill>
                <a:latin typeface="Arial Narrow" panose="020B0606020202030204" pitchFamily="34" charset="0"/>
                <a:ea typeface="+mj-ea"/>
                <a:cs typeface="+mj-cs"/>
              </a:rPr>
              <a:t> </a:t>
            </a:r>
            <a:r>
              <a:rPr lang="fr-FR" sz="2000" b="1" dirty="0">
                <a:solidFill>
                  <a:srgbClr val="A02B93"/>
                </a:solidFill>
                <a:latin typeface="+mj-lt"/>
                <a:ea typeface="+mj-ea"/>
                <a:cs typeface="+mj-cs"/>
              </a:rPr>
              <a:t> </a:t>
            </a:r>
          </a:p>
          <a:p>
            <a:pPr algn="ctr"/>
            <a:r>
              <a:rPr lang="fr-FR" sz="1400" i="1" dirty="0">
                <a:solidFill>
                  <a:schemeClr val="bg1">
                    <a:lumMod val="50000"/>
                  </a:schemeClr>
                </a:solidFill>
              </a:rPr>
              <a:t>Ensemble </a:t>
            </a:r>
          </a:p>
          <a:p>
            <a:pPr algn="ctr"/>
            <a:r>
              <a:rPr lang="fr-FR" sz="1200" i="1" dirty="0">
                <a:solidFill>
                  <a:schemeClr val="bg1">
                    <a:lumMod val="50000"/>
                  </a:schemeClr>
                </a:solidFill>
                <a:latin typeface="Arial Narrow" panose="020B0606020202030204" pitchFamily="34" charset="0"/>
              </a:rPr>
              <a:t>Réaliser 2 figues ensemble.</a:t>
            </a: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p:txBody>
      </p:sp>
      <p:sp>
        <p:nvSpPr>
          <p:cNvPr id="7" name="ZoneTexte 6">
            <a:extLst>
              <a:ext uri="{FF2B5EF4-FFF2-40B4-BE49-F238E27FC236}">
                <a16:creationId xmlns:a16="http://schemas.microsoft.com/office/drawing/2014/main" id="{055D4106-5CF1-09C8-0DB3-9BC7A0005D2A}"/>
              </a:ext>
            </a:extLst>
          </p:cNvPr>
          <p:cNvSpPr txBox="1">
            <a:spLocks/>
          </p:cNvSpPr>
          <p:nvPr/>
        </p:nvSpPr>
        <p:spPr>
          <a:xfrm>
            <a:off x="4828971" y="146077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rPr>
              <a:t> </a:t>
            </a:r>
          </a:p>
          <a:p>
            <a:pPr algn="ctr"/>
            <a:r>
              <a:rPr lang="fr-FR" sz="2000" b="1" dirty="0" err="1">
                <a:solidFill>
                  <a:srgbClr val="FF9900"/>
                </a:solidFill>
                <a:latin typeface="Arial Narrow" panose="020B0606020202030204" pitchFamily="34" charset="0"/>
                <a:ea typeface="+mj-ea"/>
                <a:cs typeface="+mj-cs"/>
              </a:rPr>
              <a:t>Acrochaise</a:t>
            </a:r>
            <a:endParaRPr lang="fr-FR" sz="2000" b="1" dirty="0">
              <a:solidFill>
                <a:srgbClr val="FF9900"/>
              </a:solidFill>
              <a:latin typeface="Arial Narrow" panose="020B0606020202030204" pitchFamily="34" charset="0"/>
              <a:ea typeface="+mj-ea"/>
              <a:cs typeface="+mj-cs"/>
            </a:endParaRPr>
          </a:p>
          <a:p>
            <a:pPr algn="ctr"/>
            <a:r>
              <a:rPr lang="fr-FR" sz="1400" i="1" dirty="0">
                <a:solidFill>
                  <a:schemeClr val="bg1">
                    <a:lumMod val="50000"/>
                  </a:schemeClr>
                </a:solidFill>
              </a:rPr>
              <a:t>À toi, à moi</a:t>
            </a:r>
          </a:p>
          <a:p>
            <a:pPr algn="ctr"/>
            <a:r>
              <a:rPr lang="fr-FR" sz="1200" i="1" dirty="0">
                <a:solidFill>
                  <a:schemeClr val="bg1">
                    <a:lumMod val="50000"/>
                  </a:schemeClr>
                </a:solidFill>
                <a:latin typeface="Arial Narrow" panose="020B0606020202030204" pitchFamily="34" charset="0"/>
              </a:rPr>
              <a:t>Réaliser 1 figure chacun.</a:t>
            </a:r>
          </a:p>
          <a:p>
            <a:pPr algn="ctr"/>
            <a:r>
              <a:rPr lang="fr-FR" sz="1400" i="1" dirty="0">
                <a:solidFill>
                  <a:schemeClr val="bg1">
                    <a:lumMod val="50000"/>
                  </a:schemeClr>
                </a:solidFill>
              </a:rPr>
              <a:t> </a:t>
            </a:r>
            <a:endParaRPr lang="fr-FR" sz="1200" i="1" dirty="0">
              <a:solidFill>
                <a:schemeClr val="bg1">
                  <a:lumMod val="50000"/>
                </a:schemeClr>
              </a:solidFill>
            </a:endParaRPr>
          </a:p>
          <a:p>
            <a:pPr algn="r"/>
            <a:r>
              <a:rPr lang="fr-FR" sz="14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rPr>
              <a:t> </a:t>
            </a:r>
          </a:p>
          <a:p>
            <a:pPr algn="ctr"/>
            <a:endParaRPr lang="fr-FR" sz="2000" b="1" dirty="0">
              <a:ln>
                <a:solidFill>
                  <a:srgbClr val="92D050"/>
                </a:solidFill>
              </a:ln>
              <a:solidFill>
                <a:srgbClr val="00B0F0"/>
              </a:solidFill>
              <a:effectLst>
                <a:outerShdw blurRad="50800" dist="127000" dir="2700000" algn="tl" rotWithShape="0">
                  <a:prstClr val="black">
                    <a:alpha val="13000"/>
                  </a:prstClr>
                </a:outerShdw>
              </a:effectLst>
              <a:latin typeface="+mj-lt"/>
              <a:ea typeface="+mj-ea"/>
              <a:cs typeface="+mj-cs"/>
            </a:endParaRPr>
          </a:p>
        </p:txBody>
      </p:sp>
      <p:grpSp>
        <p:nvGrpSpPr>
          <p:cNvPr id="57" name="Groupe 56">
            <a:extLst>
              <a:ext uri="{FF2B5EF4-FFF2-40B4-BE49-F238E27FC236}">
                <a16:creationId xmlns:a16="http://schemas.microsoft.com/office/drawing/2014/main" id="{7B5428CB-175C-A9B7-4987-C38BA8B942BA}"/>
              </a:ext>
            </a:extLst>
          </p:cNvPr>
          <p:cNvGrpSpPr>
            <a:grpSpLocks noChangeAspect="1"/>
          </p:cNvGrpSpPr>
          <p:nvPr/>
        </p:nvGrpSpPr>
        <p:grpSpPr>
          <a:xfrm>
            <a:off x="741618" y="2669503"/>
            <a:ext cx="1670589" cy="854303"/>
            <a:chOff x="1285262" y="2567634"/>
            <a:chExt cx="2077410" cy="1062342"/>
          </a:xfrm>
        </p:grpSpPr>
        <p:sp>
          <p:nvSpPr>
            <p:cNvPr id="5" name="Parallélogramme 4">
              <a:extLst>
                <a:ext uri="{FF2B5EF4-FFF2-40B4-BE49-F238E27FC236}">
                  <a16:creationId xmlns:a16="http://schemas.microsoft.com/office/drawing/2014/main" id="{324AB3F0-2E9C-2296-B4E0-4FAA78EB1B8D}"/>
                </a:ext>
              </a:extLst>
            </p:cNvPr>
            <p:cNvSpPr>
              <a:spLocks/>
            </p:cNvSpPr>
            <p:nvPr/>
          </p:nvSpPr>
          <p:spPr>
            <a:xfrm>
              <a:off x="2606040" y="2832403"/>
              <a:ext cx="756632" cy="797573"/>
            </a:xfrm>
            <a:prstGeom prst="parallelogram">
              <a:avLst/>
            </a:prstGeom>
            <a:pattFill prst="wd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0" name="Image 59" descr="Une image contenant cercle, Caractère coloré, rouge, art&#10;&#10;Le contenu généré par l’IA peut être incorrect.">
              <a:extLst>
                <a:ext uri="{FF2B5EF4-FFF2-40B4-BE49-F238E27FC236}">
                  <a16:creationId xmlns:a16="http://schemas.microsoft.com/office/drawing/2014/main" id="{A6755CDA-9642-5463-B907-AB6B1295E5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5262" y="2832403"/>
              <a:ext cx="201420" cy="130180"/>
            </a:xfrm>
            <a:prstGeom prst="rect">
              <a:avLst/>
            </a:prstGeom>
          </p:spPr>
        </p:pic>
        <p:pic>
          <p:nvPicPr>
            <p:cNvPr id="58" name="Image 57" descr="Une image contenant dessin humoristique, garçon, jouet&#10;&#10;Le contenu généré par l’IA peut être incorrect.">
              <a:extLst>
                <a:ext uri="{FF2B5EF4-FFF2-40B4-BE49-F238E27FC236}">
                  <a16:creationId xmlns:a16="http://schemas.microsoft.com/office/drawing/2014/main" id="{ABC89D29-1AE9-6C7F-FE7B-8C07650CB7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1106" y="2567634"/>
              <a:ext cx="513986" cy="972000"/>
            </a:xfrm>
            <a:prstGeom prst="rect">
              <a:avLst/>
            </a:prstGeom>
          </p:spPr>
        </p:pic>
        <p:sp>
          <p:nvSpPr>
            <p:cNvPr id="62" name="Forme libre : forme 61">
              <a:extLst>
                <a:ext uri="{FF2B5EF4-FFF2-40B4-BE49-F238E27FC236}">
                  <a16:creationId xmlns:a16="http://schemas.microsoft.com/office/drawing/2014/main" id="{DD0C3B1F-4A73-5297-AAA9-5988FE447FEE}"/>
                </a:ext>
              </a:extLst>
            </p:cNvPr>
            <p:cNvSpPr/>
            <p:nvPr/>
          </p:nvSpPr>
          <p:spPr>
            <a:xfrm>
              <a:off x="1974850" y="2669909"/>
              <a:ext cx="1022350" cy="609375"/>
            </a:xfrm>
            <a:custGeom>
              <a:avLst/>
              <a:gdLst>
                <a:gd name="connsiteX0" fmla="*/ 0 w 1035050"/>
                <a:gd name="connsiteY0" fmla="*/ 209325 h 526825"/>
                <a:gd name="connsiteX1" fmla="*/ 596900 w 1035050"/>
                <a:gd name="connsiteY1" fmla="*/ 12475 h 526825"/>
                <a:gd name="connsiteX2" fmla="*/ 1035050 w 1035050"/>
                <a:gd name="connsiteY2" fmla="*/ 526825 h 526825"/>
              </a:gdLst>
              <a:ahLst/>
              <a:cxnLst>
                <a:cxn ang="0">
                  <a:pos x="connsiteX0" y="connsiteY0"/>
                </a:cxn>
                <a:cxn ang="0">
                  <a:pos x="connsiteX1" y="connsiteY1"/>
                </a:cxn>
                <a:cxn ang="0">
                  <a:pos x="connsiteX2" y="connsiteY2"/>
                </a:cxn>
              </a:cxnLst>
              <a:rect l="l" t="t" r="r" b="b"/>
              <a:pathLst>
                <a:path w="1035050" h="526825">
                  <a:moveTo>
                    <a:pt x="0" y="209325"/>
                  </a:moveTo>
                  <a:cubicBezTo>
                    <a:pt x="212196" y="84441"/>
                    <a:pt x="424392" y="-40442"/>
                    <a:pt x="596900" y="12475"/>
                  </a:cubicBezTo>
                  <a:cubicBezTo>
                    <a:pt x="769408" y="65392"/>
                    <a:pt x="902229" y="296108"/>
                    <a:pt x="1035050" y="526825"/>
                  </a:cubicBezTo>
                </a:path>
              </a:pathLst>
            </a:custGeom>
            <a:noFill/>
            <a:ln w="57150">
              <a:solidFill>
                <a:srgbClr val="FFC000"/>
              </a:solidFill>
              <a:prstDash val="solid"/>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 name="Image 7">
            <a:extLst>
              <a:ext uri="{FF2B5EF4-FFF2-40B4-BE49-F238E27FC236}">
                <a16:creationId xmlns:a16="http://schemas.microsoft.com/office/drawing/2014/main" id="{5D6710BA-3B94-2A7D-8305-EA8995973A1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229027" y="5210271"/>
            <a:ext cx="1164510" cy="972010"/>
          </a:xfrm>
          <a:prstGeom prst="rect">
            <a:avLst/>
          </a:prstGeom>
        </p:spPr>
      </p:pic>
      <p:pic>
        <p:nvPicPr>
          <p:cNvPr id="19" name="Image 18" descr="Une image contenant jaune, conception&#10;&#10;Le contenu généré par l’IA peut être incorrect.">
            <a:extLst>
              <a:ext uri="{FF2B5EF4-FFF2-40B4-BE49-F238E27FC236}">
                <a16:creationId xmlns:a16="http://schemas.microsoft.com/office/drawing/2014/main" id="{F9809DB5-3A25-E7F0-1CB9-019AF246E2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2985" y="426978"/>
            <a:ext cx="698671" cy="612000"/>
          </a:xfrm>
          <a:prstGeom prst="rect">
            <a:avLst/>
          </a:prstGeom>
        </p:spPr>
      </p:pic>
      <p:grpSp>
        <p:nvGrpSpPr>
          <p:cNvPr id="22" name="Groupe 21">
            <a:extLst>
              <a:ext uri="{FF2B5EF4-FFF2-40B4-BE49-F238E27FC236}">
                <a16:creationId xmlns:a16="http://schemas.microsoft.com/office/drawing/2014/main" id="{31754E22-4CBA-0C1D-611A-13C15F39A929}"/>
              </a:ext>
            </a:extLst>
          </p:cNvPr>
          <p:cNvGrpSpPr/>
          <p:nvPr/>
        </p:nvGrpSpPr>
        <p:grpSpPr>
          <a:xfrm>
            <a:off x="1270689" y="1546415"/>
            <a:ext cx="612447" cy="360000"/>
            <a:chOff x="-1570429" y="1752939"/>
            <a:chExt cx="612447" cy="360000"/>
          </a:xfrm>
          <a:solidFill>
            <a:srgbClr val="A02B93"/>
          </a:solidFill>
        </p:grpSpPr>
        <p:pic>
          <p:nvPicPr>
            <p:cNvPr id="25" name="Graphique 24" descr="Personne confuse avec un remplissage uni">
              <a:extLst>
                <a:ext uri="{FF2B5EF4-FFF2-40B4-BE49-F238E27FC236}">
                  <a16:creationId xmlns:a16="http://schemas.microsoft.com/office/drawing/2014/main" id="{4B56885E-34A8-8277-88B7-36189DA775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17982" y="1752939"/>
              <a:ext cx="360000" cy="360000"/>
            </a:xfrm>
            <a:prstGeom prst="rect">
              <a:avLst/>
            </a:prstGeom>
          </p:spPr>
        </p:pic>
        <p:pic>
          <p:nvPicPr>
            <p:cNvPr id="27" name="Graphique 26" descr="Femme haussant les épaules avec un remplissage uni">
              <a:extLst>
                <a:ext uri="{FF2B5EF4-FFF2-40B4-BE49-F238E27FC236}">
                  <a16:creationId xmlns:a16="http://schemas.microsoft.com/office/drawing/2014/main" id="{98E24E36-3256-A505-7EF6-A0E1F070C3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70429" y="1752939"/>
              <a:ext cx="360000" cy="360000"/>
            </a:xfrm>
            <a:prstGeom prst="rect">
              <a:avLst/>
            </a:prstGeom>
          </p:spPr>
        </p:pic>
      </p:grpSp>
      <p:grpSp>
        <p:nvGrpSpPr>
          <p:cNvPr id="23" name="Groupe 22">
            <a:extLst>
              <a:ext uri="{FF2B5EF4-FFF2-40B4-BE49-F238E27FC236}">
                <a16:creationId xmlns:a16="http://schemas.microsoft.com/office/drawing/2014/main" id="{EAC438CD-7D4B-2344-2C47-9B63F9B77C35}"/>
              </a:ext>
            </a:extLst>
          </p:cNvPr>
          <p:cNvGrpSpPr/>
          <p:nvPr/>
        </p:nvGrpSpPr>
        <p:grpSpPr>
          <a:xfrm>
            <a:off x="-1379441" y="1541036"/>
            <a:ext cx="612447" cy="360000"/>
            <a:chOff x="-1570429" y="1752939"/>
            <a:chExt cx="612447" cy="360000"/>
          </a:xfrm>
          <a:solidFill>
            <a:srgbClr val="A02B93"/>
          </a:solidFill>
        </p:grpSpPr>
        <p:pic>
          <p:nvPicPr>
            <p:cNvPr id="24" name="Graphique 23" descr="Personne confuse avec un remplissage uni">
              <a:extLst>
                <a:ext uri="{FF2B5EF4-FFF2-40B4-BE49-F238E27FC236}">
                  <a16:creationId xmlns:a16="http://schemas.microsoft.com/office/drawing/2014/main" id="{4FFC369E-0BB2-5C07-F3DC-EE6180ACF99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17982" y="1752939"/>
              <a:ext cx="360000" cy="360000"/>
            </a:xfrm>
            <a:prstGeom prst="rect">
              <a:avLst/>
            </a:prstGeom>
          </p:spPr>
        </p:pic>
        <p:pic>
          <p:nvPicPr>
            <p:cNvPr id="26" name="Graphique 25" descr="Femme haussant les épaules avec un remplissage uni">
              <a:extLst>
                <a:ext uri="{FF2B5EF4-FFF2-40B4-BE49-F238E27FC236}">
                  <a16:creationId xmlns:a16="http://schemas.microsoft.com/office/drawing/2014/main" id="{D93FFEA5-499B-9E05-A2A4-A6AB70BACDC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70429" y="1752939"/>
              <a:ext cx="360000" cy="360000"/>
            </a:xfrm>
            <a:prstGeom prst="rect">
              <a:avLst/>
            </a:prstGeom>
          </p:spPr>
        </p:pic>
      </p:grpSp>
      <p:grpSp>
        <p:nvGrpSpPr>
          <p:cNvPr id="31" name="Groupe 30">
            <a:extLst>
              <a:ext uri="{FF2B5EF4-FFF2-40B4-BE49-F238E27FC236}">
                <a16:creationId xmlns:a16="http://schemas.microsoft.com/office/drawing/2014/main" id="{228E1539-49DD-CD0C-CA4F-10AEEED48BBA}"/>
              </a:ext>
            </a:extLst>
          </p:cNvPr>
          <p:cNvGrpSpPr/>
          <p:nvPr/>
        </p:nvGrpSpPr>
        <p:grpSpPr>
          <a:xfrm>
            <a:off x="5656748" y="4059990"/>
            <a:ext cx="612447" cy="360000"/>
            <a:chOff x="-1570429" y="1752939"/>
            <a:chExt cx="612447" cy="360000"/>
          </a:xfrm>
          <a:solidFill>
            <a:srgbClr val="A02B93"/>
          </a:solidFill>
        </p:grpSpPr>
        <p:pic>
          <p:nvPicPr>
            <p:cNvPr id="32" name="Graphique 31" descr="Personne confuse avec un remplissage uni">
              <a:extLst>
                <a:ext uri="{FF2B5EF4-FFF2-40B4-BE49-F238E27FC236}">
                  <a16:creationId xmlns:a16="http://schemas.microsoft.com/office/drawing/2014/main" id="{A0038128-5378-54D8-2608-0DB55101689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17982" y="1752939"/>
              <a:ext cx="360000" cy="360000"/>
            </a:xfrm>
            <a:prstGeom prst="rect">
              <a:avLst/>
            </a:prstGeom>
          </p:spPr>
        </p:pic>
        <p:pic>
          <p:nvPicPr>
            <p:cNvPr id="34" name="Graphique 33" descr="Femme haussant les épaules avec un remplissage uni">
              <a:extLst>
                <a:ext uri="{FF2B5EF4-FFF2-40B4-BE49-F238E27FC236}">
                  <a16:creationId xmlns:a16="http://schemas.microsoft.com/office/drawing/2014/main" id="{6EF30EFB-B14D-D10B-ABBE-E913170D3D7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70429" y="1752939"/>
              <a:ext cx="360000" cy="360000"/>
            </a:xfrm>
            <a:prstGeom prst="rect">
              <a:avLst/>
            </a:prstGeom>
          </p:spPr>
        </p:pic>
      </p:grpSp>
      <p:grpSp>
        <p:nvGrpSpPr>
          <p:cNvPr id="35" name="Groupe 34">
            <a:extLst>
              <a:ext uri="{FF2B5EF4-FFF2-40B4-BE49-F238E27FC236}">
                <a16:creationId xmlns:a16="http://schemas.microsoft.com/office/drawing/2014/main" id="{165B205D-FACE-E008-5A4F-3C589B5B7CD7}"/>
              </a:ext>
            </a:extLst>
          </p:cNvPr>
          <p:cNvGrpSpPr/>
          <p:nvPr/>
        </p:nvGrpSpPr>
        <p:grpSpPr>
          <a:xfrm>
            <a:off x="5512747" y="1554191"/>
            <a:ext cx="612447" cy="360000"/>
            <a:chOff x="-1570429" y="1752939"/>
            <a:chExt cx="612447" cy="360000"/>
          </a:xfrm>
          <a:solidFill>
            <a:srgbClr val="A02B93"/>
          </a:solidFill>
        </p:grpSpPr>
        <p:pic>
          <p:nvPicPr>
            <p:cNvPr id="36" name="Graphique 35" descr="Personne confuse avec un remplissage uni">
              <a:extLst>
                <a:ext uri="{FF2B5EF4-FFF2-40B4-BE49-F238E27FC236}">
                  <a16:creationId xmlns:a16="http://schemas.microsoft.com/office/drawing/2014/main" id="{3A7B15BD-DE75-1489-8789-B2081310C70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17982" y="1752939"/>
              <a:ext cx="360000" cy="360000"/>
            </a:xfrm>
            <a:prstGeom prst="rect">
              <a:avLst/>
            </a:prstGeom>
          </p:spPr>
        </p:pic>
        <p:pic>
          <p:nvPicPr>
            <p:cNvPr id="37" name="Graphique 36" descr="Femme haussant les épaules avec un remplissage uni">
              <a:extLst>
                <a:ext uri="{FF2B5EF4-FFF2-40B4-BE49-F238E27FC236}">
                  <a16:creationId xmlns:a16="http://schemas.microsoft.com/office/drawing/2014/main" id="{73D47E4B-5DE2-A15E-1B0D-AEA69391B65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70429" y="1752939"/>
              <a:ext cx="360000" cy="360000"/>
            </a:xfrm>
            <a:prstGeom prst="rect">
              <a:avLst/>
            </a:prstGeom>
          </p:spPr>
        </p:pic>
      </p:grpSp>
      <p:grpSp>
        <p:nvGrpSpPr>
          <p:cNvPr id="13" name="Groupe 12">
            <a:extLst>
              <a:ext uri="{FF2B5EF4-FFF2-40B4-BE49-F238E27FC236}">
                <a16:creationId xmlns:a16="http://schemas.microsoft.com/office/drawing/2014/main" id="{427A1845-9CA7-076E-8500-13F664D9FA21}"/>
              </a:ext>
            </a:extLst>
          </p:cNvPr>
          <p:cNvGrpSpPr/>
          <p:nvPr/>
        </p:nvGrpSpPr>
        <p:grpSpPr>
          <a:xfrm>
            <a:off x="1234242" y="4043933"/>
            <a:ext cx="612447" cy="360000"/>
            <a:chOff x="-1570429" y="1752939"/>
            <a:chExt cx="612447" cy="360000"/>
          </a:xfrm>
          <a:solidFill>
            <a:srgbClr val="A02B93"/>
          </a:solidFill>
        </p:grpSpPr>
        <p:pic>
          <p:nvPicPr>
            <p:cNvPr id="18" name="Graphique 17" descr="Personne confuse avec un remplissage uni">
              <a:extLst>
                <a:ext uri="{FF2B5EF4-FFF2-40B4-BE49-F238E27FC236}">
                  <a16:creationId xmlns:a16="http://schemas.microsoft.com/office/drawing/2014/main" id="{163DAFEE-D2BC-9E3A-E002-900C191332F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17982" y="1752939"/>
              <a:ext cx="360000" cy="360000"/>
            </a:xfrm>
            <a:prstGeom prst="rect">
              <a:avLst/>
            </a:prstGeom>
          </p:spPr>
        </p:pic>
        <p:pic>
          <p:nvPicPr>
            <p:cNvPr id="20" name="Graphique 19" descr="Femme haussant les épaules avec un remplissage uni">
              <a:extLst>
                <a:ext uri="{FF2B5EF4-FFF2-40B4-BE49-F238E27FC236}">
                  <a16:creationId xmlns:a16="http://schemas.microsoft.com/office/drawing/2014/main" id="{62E26C82-58D7-0169-5812-D2A0CECD4E0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70429" y="1752939"/>
              <a:ext cx="360000" cy="360000"/>
            </a:xfrm>
            <a:prstGeom prst="rect">
              <a:avLst/>
            </a:prstGeom>
          </p:spPr>
        </p:pic>
      </p:grpSp>
      <p:grpSp>
        <p:nvGrpSpPr>
          <p:cNvPr id="64" name="Groupe 63">
            <a:extLst>
              <a:ext uri="{FF2B5EF4-FFF2-40B4-BE49-F238E27FC236}">
                <a16:creationId xmlns:a16="http://schemas.microsoft.com/office/drawing/2014/main" id="{5006C1C3-8790-F444-7B14-FCBB7A878E27}"/>
              </a:ext>
            </a:extLst>
          </p:cNvPr>
          <p:cNvGrpSpPr>
            <a:grpSpLocks noChangeAspect="1"/>
          </p:cNvGrpSpPr>
          <p:nvPr/>
        </p:nvGrpSpPr>
        <p:grpSpPr>
          <a:xfrm>
            <a:off x="-1891352" y="2592247"/>
            <a:ext cx="800650" cy="711909"/>
            <a:chOff x="7543824" y="3788846"/>
            <a:chExt cx="1846725" cy="1642042"/>
          </a:xfrm>
        </p:grpSpPr>
        <p:pic>
          <p:nvPicPr>
            <p:cNvPr id="65" name="Picture 6">
              <a:extLst>
                <a:ext uri="{FF2B5EF4-FFF2-40B4-BE49-F238E27FC236}">
                  <a16:creationId xmlns:a16="http://schemas.microsoft.com/office/drawing/2014/main" id="{46E39289-47DF-B294-C52C-7B449C1543D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43825" y="4542460"/>
              <a:ext cx="391006"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6" name="Picture 12">
              <a:extLst>
                <a:ext uri="{FF2B5EF4-FFF2-40B4-BE49-F238E27FC236}">
                  <a16:creationId xmlns:a16="http://schemas.microsoft.com/office/drawing/2014/main" id="{A373E4D3-E468-F5F6-DECC-BB63157A883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43824" y="3801450"/>
              <a:ext cx="390143"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7" name="Picture 13">
              <a:extLst>
                <a:ext uri="{FF2B5EF4-FFF2-40B4-BE49-F238E27FC236}">
                  <a16:creationId xmlns:a16="http://schemas.microsoft.com/office/drawing/2014/main" id="{9B2A0D72-15C4-1139-62E0-88F4C0E7E7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43824" y="5245716"/>
              <a:ext cx="390143"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8" name="Picture 14">
              <a:extLst>
                <a:ext uri="{FF2B5EF4-FFF2-40B4-BE49-F238E27FC236}">
                  <a16:creationId xmlns:a16="http://schemas.microsoft.com/office/drawing/2014/main" id="{E564D28F-B3EC-F528-BF8B-B9DEBB8CDFC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99543" y="4536245"/>
              <a:ext cx="391004"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9" name="Picture 15">
              <a:extLst>
                <a:ext uri="{FF2B5EF4-FFF2-40B4-BE49-F238E27FC236}">
                  <a16:creationId xmlns:a16="http://schemas.microsoft.com/office/drawing/2014/main" id="{0E1D1632-53F2-F010-1A06-51D5361EBB3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71684" y="4542460"/>
              <a:ext cx="391004"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0" name="Picture 16">
              <a:extLst>
                <a:ext uri="{FF2B5EF4-FFF2-40B4-BE49-F238E27FC236}">
                  <a16:creationId xmlns:a16="http://schemas.microsoft.com/office/drawing/2014/main" id="{1547B69B-9B6B-3011-D58C-51508F1F822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71684" y="3788846"/>
              <a:ext cx="390143"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 name="Picture 19">
              <a:extLst>
                <a:ext uri="{FF2B5EF4-FFF2-40B4-BE49-F238E27FC236}">
                  <a16:creationId xmlns:a16="http://schemas.microsoft.com/office/drawing/2014/main" id="{9FAA822F-EF28-4372-862F-8C3E4661319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99543" y="5250069"/>
              <a:ext cx="391006"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2" name="Picture 20">
              <a:extLst>
                <a:ext uri="{FF2B5EF4-FFF2-40B4-BE49-F238E27FC236}">
                  <a16:creationId xmlns:a16="http://schemas.microsoft.com/office/drawing/2014/main" id="{152AFE41-CB35-20D2-432B-4F240F11D56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70823" y="5250888"/>
              <a:ext cx="391004"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3" name="Picture 21">
              <a:extLst>
                <a:ext uri="{FF2B5EF4-FFF2-40B4-BE49-F238E27FC236}">
                  <a16:creationId xmlns:a16="http://schemas.microsoft.com/office/drawing/2014/main" id="{AA157C78-FB43-ACDA-FB31-A25D907AF32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99543" y="3788846"/>
              <a:ext cx="391004"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75" name="Image 74" descr="Une image contenant clipart, Graphique, dessin humoristique, symbole&#10;&#10;Description générée automatiquement">
            <a:extLst>
              <a:ext uri="{FF2B5EF4-FFF2-40B4-BE49-F238E27FC236}">
                <a16:creationId xmlns:a16="http://schemas.microsoft.com/office/drawing/2014/main" id="{D3927209-AD9F-FBDC-B3D3-132EE9F97FE2}"/>
              </a:ext>
            </a:extLst>
          </p:cNvPr>
          <p:cNvPicPr>
            <a:picLocks noChangeAspect="1"/>
          </p:cNvPicPr>
          <p:nvPr/>
        </p:nvPicPr>
        <p:blipFill>
          <a:blip r:embed="rId18"/>
          <a:stretch>
            <a:fillRect/>
          </a:stretch>
        </p:blipFill>
        <p:spPr>
          <a:xfrm>
            <a:off x="-899433" y="2446326"/>
            <a:ext cx="222967" cy="432000"/>
          </a:xfrm>
          <a:prstGeom prst="rect">
            <a:avLst/>
          </a:prstGeom>
        </p:spPr>
      </p:pic>
      <p:pic>
        <p:nvPicPr>
          <p:cNvPr id="80" name="Image 79">
            <a:extLst>
              <a:ext uri="{FF2B5EF4-FFF2-40B4-BE49-F238E27FC236}">
                <a16:creationId xmlns:a16="http://schemas.microsoft.com/office/drawing/2014/main" id="{936ED26C-038C-80DB-DE20-40C3B83C4BE7}"/>
              </a:ext>
            </a:extLst>
          </p:cNvPr>
          <p:cNvPicPr>
            <a:picLocks noChangeAspect="1"/>
          </p:cNvPicPr>
          <p:nvPr/>
        </p:nvPicPr>
        <p:blipFill>
          <a:blip r:embed="rId19"/>
          <a:stretch>
            <a:fillRect/>
          </a:stretch>
        </p:blipFill>
        <p:spPr>
          <a:xfrm>
            <a:off x="-837414" y="3073700"/>
            <a:ext cx="472481" cy="475529"/>
          </a:xfrm>
          <a:prstGeom prst="rect">
            <a:avLst/>
          </a:prstGeom>
        </p:spPr>
      </p:pic>
      <p:pic>
        <p:nvPicPr>
          <p:cNvPr id="99" name="Image 98">
            <a:extLst>
              <a:ext uri="{FF2B5EF4-FFF2-40B4-BE49-F238E27FC236}">
                <a16:creationId xmlns:a16="http://schemas.microsoft.com/office/drawing/2014/main" id="{7231BDC7-43DE-B0C8-6E76-055E0D4D6F2B}"/>
              </a:ext>
            </a:extLst>
          </p:cNvPr>
          <p:cNvPicPr>
            <a:picLocks noChangeAspect="1"/>
          </p:cNvPicPr>
          <p:nvPr/>
        </p:nvPicPr>
        <p:blipFill>
          <a:blip r:embed="rId20"/>
          <a:stretch>
            <a:fillRect/>
          </a:stretch>
        </p:blipFill>
        <p:spPr>
          <a:xfrm>
            <a:off x="-574037" y="2521104"/>
            <a:ext cx="226843" cy="432000"/>
          </a:xfrm>
          <a:prstGeom prst="rect">
            <a:avLst/>
          </a:prstGeom>
        </p:spPr>
      </p:pic>
      <p:sp>
        <p:nvSpPr>
          <p:cNvPr id="11" name="ZoneTexte 10">
            <a:extLst>
              <a:ext uri="{FF2B5EF4-FFF2-40B4-BE49-F238E27FC236}">
                <a16:creationId xmlns:a16="http://schemas.microsoft.com/office/drawing/2014/main" id="{C4BFA3D3-DC84-3ABA-7444-66825C54352C}"/>
              </a:ext>
            </a:extLst>
          </p:cNvPr>
          <p:cNvSpPr txBox="1">
            <a:spLocks/>
          </p:cNvSpPr>
          <p:nvPr/>
        </p:nvSpPr>
        <p:spPr>
          <a:xfrm>
            <a:off x="2689719" y="146126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rPr>
              <a:t> </a:t>
            </a:r>
          </a:p>
          <a:p>
            <a:pPr algn="ctr"/>
            <a:r>
              <a:rPr lang="fr-FR" sz="2000" b="1" dirty="0">
                <a:solidFill>
                  <a:srgbClr val="FF9900"/>
                </a:solidFill>
                <a:latin typeface="Arial Narrow" panose="020B0606020202030204" pitchFamily="34" charset="0"/>
                <a:ea typeface="+mj-ea"/>
                <a:cs typeface="+mj-cs"/>
              </a:rPr>
              <a:t>Tirer</a:t>
            </a:r>
          </a:p>
          <a:p>
            <a:pPr algn="ctr"/>
            <a:r>
              <a:rPr lang="fr-FR" sz="1400" i="1" dirty="0">
                <a:solidFill>
                  <a:schemeClr val="bg1">
                    <a:lumMod val="50000"/>
                  </a:schemeClr>
                </a:solidFill>
              </a:rPr>
              <a:t>À toi, à moi</a:t>
            </a: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1200" i="1" dirty="0">
              <a:solidFill>
                <a:schemeClr val="bg1">
                  <a:lumMod val="50000"/>
                </a:schemeClr>
              </a:solidFill>
            </a:endParaRPr>
          </a:p>
        </p:txBody>
      </p:sp>
      <p:grpSp>
        <p:nvGrpSpPr>
          <p:cNvPr id="9" name="Groupe 8">
            <a:extLst>
              <a:ext uri="{FF2B5EF4-FFF2-40B4-BE49-F238E27FC236}">
                <a16:creationId xmlns:a16="http://schemas.microsoft.com/office/drawing/2014/main" id="{512A789D-8E5F-C703-A637-CEB6E87CA105}"/>
              </a:ext>
            </a:extLst>
          </p:cNvPr>
          <p:cNvGrpSpPr/>
          <p:nvPr/>
        </p:nvGrpSpPr>
        <p:grpSpPr>
          <a:xfrm>
            <a:off x="3391272" y="1543527"/>
            <a:ext cx="612447" cy="360000"/>
            <a:chOff x="-1570429" y="1752939"/>
            <a:chExt cx="612447" cy="360000"/>
          </a:xfrm>
          <a:solidFill>
            <a:srgbClr val="A02B93"/>
          </a:solidFill>
        </p:grpSpPr>
        <p:pic>
          <p:nvPicPr>
            <p:cNvPr id="16" name="Graphique 15" descr="Personne confuse avec un remplissage uni">
              <a:extLst>
                <a:ext uri="{FF2B5EF4-FFF2-40B4-BE49-F238E27FC236}">
                  <a16:creationId xmlns:a16="http://schemas.microsoft.com/office/drawing/2014/main" id="{75A05926-FB28-C092-47B5-1FE23D5F5B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17982" y="1752939"/>
              <a:ext cx="360000" cy="360000"/>
            </a:xfrm>
            <a:prstGeom prst="rect">
              <a:avLst/>
            </a:prstGeom>
          </p:spPr>
        </p:pic>
        <p:pic>
          <p:nvPicPr>
            <p:cNvPr id="21" name="Graphique 20" descr="Femme haussant les épaules avec un remplissage uni">
              <a:extLst>
                <a:ext uri="{FF2B5EF4-FFF2-40B4-BE49-F238E27FC236}">
                  <a16:creationId xmlns:a16="http://schemas.microsoft.com/office/drawing/2014/main" id="{5549092B-D1D5-E74D-B71D-E68F45CF6D4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70429" y="1752939"/>
              <a:ext cx="360000" cy="360000"/>
            </a:xfrm>
            <a:prstGeom prst="rect">
              <a:avLst/>
            </a:prstGeom>
          </p:spPr>
        </p:pic>
      </p:grpSp>
      <p:sp>
        <p:nvSpPr>
          <p:cNvPr id="42" name="ZoneTexte 41">
            <a:extLst>
              <a:ext uri="{FF2B5EF4-FFF2-40B4-BE49-F238E27FC236}">
                <a16:creationId xmlns:a16="http://schemas.microsoft.com/office/drawing/2014/main" id="{04E06267-630F-298D-228B-9DA4058A5140}"/>
              </a:ext>
            </a:extLst>
          </p:cNvPr>
          <p:cNvSpPr txBox="1"/>
          <p:nvPr/>
        </p:nvSpPr>
        <p:spPr>
          <a:xfrm>
            <a:off x="579585" y="1082144"/>
            <a:ext cx="7963236" cy="369332"/>
          </a:xfrm>
          <a:prstGeom prst="rect">
            <a:avLst/>
          </a:prstGeom>
          <a:noFill/>
        </p:spPr>
        <p:txBody>
          <a:bodyPr wrap="square" rtlCol="0">
            <a:spAutoFit/>
          </a:bodyPr>
          <a:lstStyle/>
          <a:p>
            <a:r>
              <a:rPr lang="fr-FR" i="1" dirty="0">
                <a:solidFill>
                  <a:schemeClr val="bg1">
                    <a:lumMod val="50000"/>
                  </a:schemeClr>
                </a:solidFill>
              </a:rPr>
              <a:t>Activité physique de faible intensité : équilibre, dissociation, coordination.</a:t>
            </a:r>
          </a:p>
        </p:txBody>
      </p:sp>
      <p:pic>
        <p:nvPicPr>
          <p:cNvPr id="44" name="Image 43" descr="Une image contenant capture d’écran, ligne, conception, trombone&#10;&#10;Le contenu généré par l’IA peut être incorrect.">
            <a:extLst>
              <a:ext uri="{FF2B5EF4-FFF2-40B4-BE49-F238E27FC236}">
                <a16:creationId xmlns:a16="http://schemas.microsoft.com/office/drawing/2014/main" id="{08DF8546-B6F9-C464-88CF-24F3974E8D4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479644" y="2617211"/>
            <a:ext cx="687601" cy="1080988"/>
          </a:xfrm>
          <a:prstGeom prst="rect">
            <a:avLst/>
          </a:prstGeom>
        </p:spPr>
      </p:pic>
      <p:pic>
        <p:nvPicPr>
          <p:cNvPr id="47" name="Image 46" descr="Une image contenant croquis, dessin, symbole, clipart&#10;&#10;Le contenu généré par l’IA peut être incorrect.">
            <a:extLst>
              <a:ext uri="{FF2B5EF4-FFF2-40B4-BE49-F238E27FC236}">
                <a16:creationId xmlns:a16="http://schemas.microsoft.com/office/drawing/2014/main" id="{D475F99A-0F90-385F-0ABE-62DE62DAC4D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823719" y="2583162"/>
            <a:ext cx="657999" cy="1008000"/>
          </a:xfrm>
          <a:prstGeom prst="rect">
            <a:avLst/>
          </a:prstGeom>
        </p:spPr>
      </p:pic>
      <p:pic>
        <p:nvPicPr>
          <p:cNvPr id="48" name="Image 47">
            <a:extLst>
              <a:ext uri="{FF2B5EF4-FFF2-40B4-BE49-F238E27FC236}">
                <a16:creationId xmlns:a16="http://schemas.microsoft.com/office/drawing/2014/main" id="{6F04F37E-F030-F518-DE68-C263FFAFBFC8}"/>
              </a:ext>
            </a:extLst>
          </p:cNvPr>
          <p:cNvPicPr>
            <a:picLocks noChangeAspect="1"/>
          </p:cNvPicPr>
          <p:nvPr/>
        </p:nvPicPr>
        <p:blipFill>
          <a:blip r:embed="rId23">
            <a:clrChange>
              <a:clrFrom>
                <a:srgbClr val="FFFFFF"/>
              </a:clrFrom>
              <a:clrTo>
                <a:srgbClr val="FFFFFF">
                  <a:alpha val="0"/>
                </a:srgbClr>
              </a:clrTo>
            </a:clrChange>
          </a:blip>
          <a:stretch>
            <a:fillRect/>
          </a:stretch>
        </p:blipFill>
        <p:spPr>
          <a:xfrm>
            <a:off x="2951762" y="2605567"/>
            <a:ext cx="732431" cy="1008000"/>
          </a:xfrm>
          <a:prstGeom prst="rect">
            <a:avLst/>
          </a:prstGeom>
        </p:spPr>
      </p:pic>
      <p:sp>
        <p:nvSpPr>
          <p:cNvPr id="46" name="ZoneTexte 45">
            <a:extLst>
              <a:ext uri="{FF2B5EF4-FFF2-40B4-BE49-F238E27FC236}">
                <a16:creationId xmlns:a16="http://schemas.microsoft.com/office/drawing/2014/main" id="{73108875-7008-E626-22DE-8768E3C6094D}"/>
              </a:ext>
            </a:extLst>
          </p:cNvPr>
          <p:cNvSpPr txBox="1">
            <a:spLocks/>
          </p:cNvSpPr>
          <p:nvPr/>
        </p:nvSpPr>
        <p:spPr>
          <a:xfrm>
            <a:off x="6968225" y="146126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rPr>
              <a:t> </a:t>
            </a:r>
          </a:p>
          <a:p>
            <a:pPr algn="ctr"/>
            <a:r>
              <a:rPr lang="fr-FR" sz="2000" b="1" dirty="0">
                <a:solidFill>
                  <a:srgbClr val="FF9900"/>
                </a:solidFill>
                <a:latin typeface="Arial Narrow" panose="020B0606020202030204" pitchFamily="34" charset="0"/>
                <a:ea typeface="+mj-ea"/>
                <a:cs typeface="+mj-cs"/>
              </a:rPr>
              <a:t>Jongler</a:t>
            </a:r>
            <a:r>
              <a:rPr lang="fr-FR" sz="2000" b="1" dirty="0">
                <a:solidFill>
                  <a:srgbClr val="A02B93"/>
                </a:solidFill>
                <a:latin typeface="+mj-lt"/>
                <a:ea typeface="+mj-ea"/>
                <a:cs typeface="+mj-cs"/>
              </a:rPr>
              <a:t> </a:t>
            </a:r>
          </a:p>
          <a:p>
            <a:pPr algn="ctr"/>
            <a:r>
              <a:rPr lang="fr-FR" sz="1400" i="1" dirty="0">
                <a:solidFill>
                  <a:schemeClr val="bg1">
                    <a:lumMod val="50000"/>
                  </a:schemeClr>
                </a:solidFill>
              </a:rPr>
              <a:t>À toi, à moi</a:t>
            </a:r>
          </a:p>
          <a:p>
            <a:pPr algn="ctr"/>
            <a:r>
              <a:rPr lang="fr-FR" sz="1400" i="1" dirty="0">
                <a:solidFill>
                  <a:schemeClr val="bg1">
                    <a:lumMod val="50000"/>
                  </a:schemeClr>
                </a:solidFill>
              </a:rPr>
              <a:t> </a:t>
            </a: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p:txBody>
      </p:sp>
      <p:sp>
        <p:nvSpPr>
          <p:cNvPr id="49" name="ZoneTexte 48">
            <a:extLst>
              <a:ext uri="{FF2B5EF4-FFF2-40B4-BE49-F238E27FC236}">
                <a16:creationId xmlns:a16="http://schemas.microsoft.com/office/drawing/2014/main" id="{78A7968F-2298-4E98-0A45-6B5E8E2F9AF7}"/>
              </a:ext>
            </a:extLst>
          </p:cNvPr>
          <p:cNvSpPr txBox="1">
            <a:spLocks/>
          </p:cNvSpPr>
          <p:nvPr/>
        </p:nvSpPr>
        <p:spPr>
          <a:xfrm>
            <a:off x="2689719" y="398126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rPr>
              <a:t> </a:t>
            </a:r>
          </a:p>
          <a:p>
            <a:pPr algn="ctr"/>
            <a:r>
              <a:rPr lang="fr-FR" sz="2000" b="1" dirty="0">
                <a:solidFill>
                  <a:srgbClr val="FF9900"/>
                </a:solidFill>
                <a:latin typeface="Arial Narrow" panose="020B0606020202030204" pitchFamily="34" charset="0"/>
                <a:ea typeface="+mj-ea"/>
                <a:cs typeface="+mj-cs"/>
              </a:rPr>
              <a:t>Passer</a:t>
            </a:r>
          </a:p>
          <a:p>
            <a:pPr algn="ctr"/>
            <a:r>
              <a:rPr lang="fr-FR" sz="1400" i="1" dirty="0">
                <a:solidFill>
                  <a:schemeClr val="bg1">
                    <a:lumMod val="50000"/>
                  </a:schemeClr>
                </a:solidFill>
              </a:rPr>
              <a:t>Ensemble </a:t>
            </a: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1200" i="1" dirty="0">
              <a:solidFill>
                <a:schemeClr val="bg1">
                  <a:lumMod val="50000"/>
                </a:schemeClr>
              </a:solidFill>
            </a:endParaRPr>
          </a:p>
        </p:txBody>
      </p:sp>
      <p:grpSp>
        <p:nvGrpSpPr>
          <p:cNvPr id="50" name="Groupe 49">
            <a:extLst>
              <a:ext uri="{FF2B5EF4-FFF2-40B4-BE49-F238E27FC236}">
                <a16:creationId xmlns:a16="http://schemas.microsoft.com/office/drawing/2014/main" id="{29B781BE-97F9-2819-6113-B9B507E8E45C}"/>
              </a:ext>
            </a:extLst>
          </p:cNvPr>
          <p:cNvGrpSpPr/>
          <p:nvPr/>
        </p:nvGrpSpPr>
        <p:grpSpPr>
          <a:xfrm>
            <a:off x="7652001" y="1540643"/>
            <a:ext cx="612447" cy="360000"/>
            <a:chOff x="-1570429" y="1752939"/>
            <a:chExt cx="612447" cy="360000"/>
          </a:xfrm>
          <a:solidFill>
            <a:srgbClr val="A02B93"/>
          </a:solidFill>
        </p:grpSpPr>
        <p:pic>
          <p:nvPicPr>
            <p:cNvPr id="51" name="Graphique 50" descr="Personne confuse avec un remplissage uni">
              <a:extLst>
                <a:ext uri="{FF2B5EF4-FFF2-40B4-BE49-F238E27FC236}">
                  <a16:creationId xmlns:a16="http://schemas.microsoft.com/office/drawing/2014/main" id="{B70ED76F-7565-2FB1-85F3-EDEB9A98E1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17982" y="1752939"/>
              <a:ext cx="360000" cy="360000"/>
            </a:xfrm>
            <a:prstGeom prst="rect">
              <a:avLst/>
            </a:prstGeom>
          </p:spPr>
        </p:pic>
        <p:pic>
          <p:nvPicPr>
            <p:cNvPr id="52" name="Graphique 51" descr="Femme haussant les épaules avec un remplissage uni">
              <a:extLst>
                <a:ext uri="{FF2B5EF4-FFF2-40B4-BE49-F238E27FC236}">
                  <a16:creationId xmlns:a16="http://schemas.microsoft.com/office/drawing/2014/main" id="{7F96A92D-D4C0-6F9D-BCE9-8CF5F795562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70429" y="1752939"/>
              <a:ext cx="360000" cy="360000"/>
            </a:xfrm>
            <a:prstGeom prst="rect">
              <a:avLst/>
            </a:prstGeom>
          </p:spPr>
        </p:pic>
      </p:grpSp>
      <p:grpSp>
        <p:nvGrpSpPr>
          <p:cNvPr id="53" name="Groupe 52">
            <a:extLst>
              <a:ext uri="{FF2B5EF4-FFF2-40B4-BE49-F238E27FC236}">
                <a16:creationId xmlns:a16="http://schemas.microsoft.com/office/drawing/2014/main" id="{2D657ED0-87D7-F0D2-6DB9-9F5C534A7CA2}"/>
              </a:ext>
            </a:extLst>
          </p:cNvPr>
          <p:cNvGrpSpPr/>
          <p:nvPr/>
        </p:nvGrpSpPr>
        <p:grpSpPr>
          <a:xfrm>
            <a:off x="3319718" y="4073240"/>
            <a:ext cx="612447" cy="360000"/>
            <a:chOff x="-1570429" y="1752939"/>
            <a:chExt cx="612447" cy="360000"/>
          </a:xfrm>
          <a:solidFill>
            <a:srgbClr val="A02B93"/>
          </a:solidFill>
        </p:grpSpPr>
        <p:pic>
          <p:nvPicPr>
            <p:cNvPr id="54" name="Graphique 53" descr="Personne confuse avec un remplissage uni">
              <a:extLst>
                <a:ext uri="{FF2B5EF4-FFF2-40B4-BE49-F238E27FC236}">
                  <a16:creationId xmlns:a16="http://schemas.microsoft.com/office/drawing/2014/main" id="{6349800C-82B8-B6AF-C87A-E74DF4F82C1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17982" y="1752939"/>
              <a:ext cx="360000" cy="360000"/>
            </a:xfrm>
            <a:prstGeom prst="rect">
              <a:avLst/>
            </a:prstGeom>
          </p:spPr>
        </p:pic>
        <p:pic>
          <p:nvPicPr>
            <p:cNvPr id="55" name="Graphique 54" descr="Femme haussant les épaules avec un remplissage uni">
              <a:extLst>
                <a:ext uri="{FF2B5EF4-FFF2-40B4-BE49-F238E27FC236}">
                  <a16:creationId xmlns:a16="http://schemas.microsoft.com/office/drawing/2014/main" id="{516DE32E-B89A-4645-08F5-5D4EE3A36E3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70429" y="1752939"/>
              <a:ext cx="360000" cy="360000"/>
            </a:xfrm>
            <a:prstGeom prst="rect">
              <a:avLst/>
            </a:prstGeom>
          </p:spPr>
        </p:pic>
      </p:grpSp>
      <p:pic>
        <p:nvPicPr>
          <p:cNvPr id="61" name="Image 60">
            <a:extLst>
              <a:ext uri="{FF2B5EF4-FFF2-40B4-BE49-F238E27FC236}">
                <a16:creationId xmlns:a16="http://schemas.microsoft.com/office/drawing/2014/main" id="{F536DC05-F6DD-CCD0-EAB2-FA3D58AB1D98}"/>
              </a:ext>
            </a:extLst>
          </p:cNvPr>
          <p:cNvPicPr>
            <a:picLocks noChangeAspect="1"/>
          </p:cNvPicPr>
          <p:nvPr/>
        </p:nvPicPr>
        <p:blipFill>
          <a:blip r:embed="rId24">
            <a:clrChange>
              <a:clrFrom>
                <a:srgbClr val="FFFFFF"/>
              </a:clrFrom>
              <a:clrTo>
                <a:srgbClr val="FFFFFF">
                  <a:alpha val="0"/>
                </a:srgbClr>
              </a:clrTo>
            </a:clrChange>
          </a:blip>
          <a:stretch>
            <a:fillRect/>
          </a:stretch>
        </p:blipFill>
        <p:spPr>
          <a:xfrm>
            <a:off x="3024878" y="4946592"/>
            <a:ext cx="1309679" cy="1229178"/>
          </a:xfrm>
          <a:prstGeom prst="rect">
            <a:avLst/>
          </a:prstGeom>
        </p:spPr>
      </p:pic>
      <p:pic>
        <p:nvPicPr>
          <p:cNvPr id="12" name="Image 11">
            <a:extLst>
              <a:ext uri="{FF2B5EF4-FFF2-40B4-BE49-F238E27FC236}">
                <a16:creationId xmlns:a16="http://schemas.microsoft.com/office/drawing/2014/main" id="{9A397A33-8936-A82D-204B-61C03F41A83E}"/>
              </a:ext>
            </a:extLst>
          </p:cNvPr>
          <p:cNvPicPr>
            <a:picLocks noChangeAspect="1"/>
          </p:cNvPicPr>
          <p:nvPr/>
        </p:nvPicPr>
        <p:blipFill>
          <a:blip r:embed="rId25"/>
          <a:stretch>
            <a:fillRect/>
          </a:stretch>
        </p:blipFill>
        <p:spPr>
          <a:xfrm>
            <a:off x="7756494" y="2507736"/>
            <a:ext cx="409692" cy="1179630"/>
          </a:xfrm>
          <a:prstGeom prst="rect">
            <a:avLst/>
          </a:prstGeom>
        </p:spPr>
      </p:pic>
      <p:pic>
        <p:nvPicPr>
          <p:cNvPr id="38" name="Image 37">
            <a:extLst>
              <a:ext uri="{FF2B5EF4-FFF2-40B4-BE49-F238E27FC236}">
                <a16:creationId xmlns:a16="http://schemas.microsoft.com/office/drawing/2014/main" id="{EA9B1EC2-FD00-44EE-99E8-A5507D41A0D9}"/>
              </a:ext>
            </a:extLst>
          </p:cNvPr>
          <p:cNvPicPr>
            <a:picLocks noChangeAspect="1"/>
          </p:cNvPicPr>
          <p:nvPr/>
        </p:nvPicPr>
        <p:blipFill>
          <a:blip r:embed="rId26"/>
          <a:stretch>
            <a:fillRect/>
          </a:stretch>
        </p:blipFill>
        <p:spPr>
          <a:xfrm>
            <a:off x="982839" y="5030446"/>
            <a:ext cx="1295699" cy="1145324"/>
          </a:xfrm>
          <a:prstGeom prst="rect">
            <a:avLst/>
          </a:prstGeom>
        </p:spPr>
      </p:pic>
      <p:sp>
        <p:nvSpPr>
          <p:cNvPr id="15" name="ZoneTexte 14">
            <a:extLst>
              <a:ext uri="{FF2B5EF4-FFF2-40B4-BE49-F238E27FC236}">
                <a16:creationId xmlns:a16="http://schemas.microsoft.com/office/drawing/2014/main" id="{0476AA59-C94A-2EFB-9D03-7AEE3D8C4C45}"/>
              </a:ext>
            </a:extLst>
          </p:cNvPr>
          <p:cNvSpPr txBox="1">
            <a:spLocks/>
          </p:cNvSpPr>
          <p:nvPr/>
        </p:nvSpPr>
        <p:spPr>
          <a:xfrm>
            <a:off x="6968225" y="398126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rPr>
              <a:t> </a:t>
            </a:r>
          </a:p>
          <a:p>
            <a:pPr algn="ctr"/>
            <a:r>
              <a:rPr lang="fr-FR" sz="2000" b="1" dirty="0">
                <a:solidFill>
                  <a:srgbClr val="FF9900"/>
                </a:solidFill>
                <a:latin typeface="Arial Narrow" panose="020B0606020202030204" pitchFamily="34" charset="0"/>
                <a:ea typeface="+mj-ea"/>
                <a:cs typeface="+mj-cs"/>
              </a:rPr>
              <a:t>Se déplacer </a:t>
            </a:r>
          </a:p>
          <a:p>
            <a:pPr algn="ctr"/>
            <a:r>
              <a:rPr lang="fr-FR" sz="1400" i="1" dirty="0">
                <a:solidFill>
                  <a:schemeClr val="bg1">
                    <a:lumMod val="50000"/>
                  </a:schemeClr>
                </a:solidFill>
              </a:rPr>
              <a:t>Ensemble</a:t>
            </a:r>
          </a:p>
          <a:p>
            <a:pPr algn="ctr"/>
            <a:endParaRPr lang="fr-FR" sz="1400" i="1" dirty="0">
              <a:solidFill>
                <a:schemeClr val="bg1">
                  <a:lumMod val="50000"/>
                </a:schemeClr>
              </a:solidFill>
            </a:endParaRPr>
          </a:p>
        </p:txBody>
      </p:sp>
      <p:grpSp>
        <p:nvGrpSpPr>
          <p:cNvPr id="33" name="Groupe 32">
            <a:extLst>
              <a:ext uri="{FF2B5EF4-FFF2-40B4-BE49-F238E27FC236}">
                <a16:creationId xmlns:a16="http://schemas.microsoft.com/office/drawing/2014/main" id="{7CEF3809-C179-291F-FA14-29D7653D7E7B}"/>
              </a:ext>
            </a:extLst>
          </p:cNvPr>
          <p:cNvGrpSpPr/>
          <p:nvPr/>
        </p:nvGrpSpPr>
        <p:grpSpPr>
          <a:xfrm>
            <a:off x="7665648" y="4061036"/>
            <a:ext cx="612447" cy="360000"/>
            <a:chOff x="-1570429" y="1752939"/>
            <a:chExt cx="612447" cy="360000"/>
          </a:xfrm>
          <a:solidFill>
            <a:srgbClr val="A02B93"/>
          </a:solidFill>
        </p:grpSpPr>
        <p:pic>
          <p:nvPicPr>
            <p:cNvPr id="39" name="Graphique 38" descr="Personne confuse avec un remplissage uni">
              <a:extLst>
                <a:ext uri="{FF2B5EF4-FFF2-40B4-BE49-F238E27FC236}">
                  <a16:creationId xmlns:a16="http://schemas.microsoft.com/office/drawing/2014/main" id="{7A4C1B3B-F8F1-C778-4D50-449C2B5664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17982" y="1752939"/>
              <a:ext cx="360000" cy="360000"/>
            </a:xfrm>
            <a:prstGeom prst="rect">
              <a:avLst/>
            </a:prstGeom>
          </p:spPr>
        </p:pic>
        <p:pic>
          <p:nvPicPr>
            <p:cNvPr id="40" name="Graphique 39" descr="Femme haussant les épaules avec un remplissage uni">
              <a:extLst>
                <a:ext uri="{FF2B5EF4-FFF2-40B4-BE49-F238E27FC236}">
                  <a16:creationId xmlns:a16="http://schemas.microsoft.com/office/drawing/2014/main" id="{503939CC-4A9A-8121-9C4D-FA119705CDA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70429" y="1752939"/>
              <a:ext cx="360000" cy="360000"/>
            </a:xfrm>
            <a:prstGeom prst="rect">
              <a:avLst/>
            </a:prstGeom>
          </p:spPr>
        </p:pic>
      </p:grpSp>
      <p:grpSp>
        <p:nvGrpSpPr>
          <p:cNvPr id="94" name="Groupe 93">
            <a:extLst>
              <a:ext uri="{FF2B5EF4-FFF2-40B4-BE49-F238E27FC236}">
                <a16:creationId xmlns:a16="http://schemas.microsoft.com/office/drawing/2014/main" id="{A14695D1-2DC3-ECA3-0146-D349122B29D7}"/>
              </a:ext>
            </a:extLst>
          </p:cNvPr>
          <p:cNvGrpSpPr>
            <a:grpSpLocks noChangeAspect="1"/>
          </p:cNvGrpSpPr>
          <p:nvPr/>
        </p:nvGrpSpPr>
        <p:grpSpPr>
          <a:xfrm>
            <a:off x="7212337" y="5118327"/>
            <a:ext cx="1512000" cy="935177"/>
            <a:chOff x="-2054578" y="1053036"/>
            <a:chExt cx="1790217" cy="1107254"/>
          </a:xfrm>
        </p:grpSpPr>
        <p:sp>
          <p:nvSpPr>
            <p:cNvPr id="83" name="Ellipse 82">
              <a:extLst>
                <a:ext uri="{FF2B5EF4-FFF2-40B4-BE49-F238E27FC236}">
                  <a16:creationId xmlns:a16="http://schemas.microsoft.com/office/drawing/2014/main" id="{ED233AB6-D858-C7DF-32BC-08731F00F987}"/>
                </a:ext>
              </a:extLst>
            </p:cNvPr>
            <p:cNvSpPr/>
            <p:nvPr/>
          </p:nvSpPr>
          <p:spPr>
            <a:xfrm>
              <a:off x="-2054578" y="1557869"/>
              <a:ext cx="721573" cy="503946"/>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5" name="Connecteur droit 84">
              <a:extLst>
                <a:ext uri="{FF2B5EF4-FFF2-40B4-BE49-F238E27FC236}">
                  <a16:creationId xmlns:a16="http://schemas.microsoft.com/office/drawing/2014/main" id="{406588A7-DD22-A82B-4E0F-37AF21EC807F}"/>
                </a:ext>
              </a:extLst>
            </p:cNvPr>
            <p:cNvCxnSpPr>
              <a:cxnSpLocks/>
              <a:stCxn id="83" idx="6"/>
              <a:endCxn id="92" idx="3"/>
            </p:cNvCxnSpPr>
            <p:nvPr/>
          </p:nvCxnSpPr>
          <p:spPr>
            <a:xfrm flipV="1">
              <a:off x="-1333005" y="1570039"/>
              <a:ext cx="633243" cy="239803"/>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88" name="Connecteur droit avec flèche 87">
              <a:extLst>
                <a:ext uri="{FF2B5EF4-FFF2-40B4-BE49-F238E27FC236}">
                  <a16:creationId xmlns:a16="http://schemas.microsoft.com/office/drawing/2014/main" id="{8E90A14E-28AA-F60C-C76E-F14BE385A2C1}"/>
                </a:ext>
              </a:extLst>
            </p:cNvPr>
            <p:cNvCxnSpPr/>
            <p:nvPr/>
          </p:nvCxnSpPr>
          <p:spPr>
            <a:xfrm>
              <a:off x="-1809001" y="2160290"/>
              <a:ext cx="1433556" cy="0"/>
            </a:xfrm>
            <a:prstGeom prst="straightConnector1">
              <a:avLst/>
            </a:prstGeom>
            <a:ln w="38100">
              <a:solidFill>
                <a:srgbClr val="C00000"/>
              </a:solidFill>
              <a:prstDash val="sys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91" name="Image 90" descr="Une image contenant croquis, dessin, Dessin au trait, art&#10;&#10;Le contenu généré par l’IA peut être incorrect.">
              <a:extLst>
                <a:ext uri="{FF2B5EF4-FFF2-40B4-BE49-F238E27FC236}">
                  <a16:creationId xmlns:a16="http://schemas.microsoft.com/office/drawing/2014/main" id="{8D4FAFE8-4DBF-1F10-75AE-29F3C0CC2AE8}"/>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879561" y="1053036"/>
              <a:ext cx="435401" cy="844886"/>
            </a:xfrm>
            <a:prstGeom prst="rect">
              <a:avLst/>
            </a:prstGeom>
          </p:spPr>
        </p:pic>
        <p:pic>
          <p:nvPicPr>
            <p:cNvPr id="92" name="Image 91" descr="Une image contenant croquis, dessin, Dessin au trait, art&#10;&#10;Le contenu généré par l’IA peut être incorrect.">
              <a:extLst>
                <a:ext uri="{FF2B5EF4-FFF2-40B4-BE49-F238E27FC236}">
                  <a16:creationId xmlns:a16="http://schemas.microsoft.com/office/drawing/2014/main" id="{2F9DFDC7-0399-1099-B374-CBF6EBE9F9D0}"/>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flipH="1">
              <a:off x="-699762" y="1147596"/>
              <a:ext cx="435401" cy="844886"/>
            </a:xfrm>
            <a:prstGeom prst="rect">
              <a:avLst/>
            </a:prstGeom>
          </p:spPr>
        </p:pic>
      </p:grpSp>
    </p:spTree>
    <p:extLst>
      <p:ext uri="{BB962C8B-B14F-4D97-AF65-F5344CB8AC3E}">
        <p14:creationId xmlns:p14="http://schemas.microsoft.com/office/powerpoint/2010/main" val="3837679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887F8-8BDE-C014-AB3D-AB8068B385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12350F1-DCB3-FE8E-5221-77FD17B427E4}"/>
              </a:ext>
            </a:extLst>
          </p:cNvPr>
          <p:cNvSpPr>
            <a:spLocks noGrp="1"/>
          </p:cNvSpPr>
          <p:nvPr>
            <p:ph type="title"/>
          </p:nvPr>
        </p:nvSpPr>
        <p:spPr/>
        <p:txBody>
          <a:bodyPr>
            <a:normAutofit/>
          </a:bodyPr>
          <a:lstStyle/>
          <a:p>
            <a:r>
              <a:rPr lang="fr-FR" dirty="0">
                <a:latin typeface="Calibri" panose="020F0502020204030204" pitchFamily="34" charset="0"/>
                <a:ea typeface="Calibri" panose="020F0502020204030204" pitchFamily="34" charset="0"/>
                <a:cs typeface="Calibri" panose="020F0502020204030204" pitchFamily="34" charset="0"/>
                <a:hlinkClick r:id="rId3"/>
              </a:rPr>
              <a:t>Activité intellectuelle</a:t>
            </a:r>
            <a:endParaRPr lang="fr-FR" b="0" dirty="0"/>
          </a:p>
        </p:txBody>
      </p:sp>
      <p:sp>
        <p:nvSpPr>
          <p:cNvPr id="4" name="ZoneTexte 3">
            <a:extLst>
              <a:ext uri="{FF2B5EF4-FFF2-40B4-BE49-F238E27FC236}">
                <a16:creationId xmlns:a16="http://schemas.microsoft.com/office/drawing/2014/main" id="{45B28267-3431-EF28-C7FB-F6A11C92C47B}"/>
              </a:ext>
            </a:extLst>
          </p:cNvPr>
          <p:cNvSpPr txBox="1">
            <a:spLocks/>
          </p:cNvSpPr>
          <p:nvPr/>
        </p:nvSpPr>
        <p:spPr>
          <a:xfrm>
            <a:off x="568172" y="1440000"/>
            <a:ext cx="1980000" cy="2340000"/>
          </a:xfrm>
          <a:prstGeom prst="roundRect">
            <a:avLst>
              <a:gd name="adj" fmla="val 9198"/>
            </a:avLst>
          </a:prstGeom>
          <a:noFill/>
          <a:ln w="38100">
            <a:solidFill>
              <a:srgbClr val="CC00FF"/>
            </a:solidFill>
          </a:ln>
        </p:spPr>
        <p:txBody>
          <a:bodyPr wrap="square" rtlCol="0">
            <a:noAutofit/>
          </a:bodyPr>
          <a:lstStyle>
            <a:defPPr>
              <a:defRPr lang="en-US"/>
            </a:defPPr>
            <a:lvl1pPr algn="ctr">
              <a:defRPr sz="2000" b="1">
                <a:solidFill>
                  <a:srgbClr val="A02B93"/>
                </a:solidFill>
                <a:latin typeface="+mj-lt"/>
                <a:ea typeface="+mj-ea"/>
                <a:cs typeface="+mj-cs"/>
              </a:defRPr>
            </a:lvl1pPr>
          </a:lstStyle>
          <a:p>
            <a:r>
              <a:rPr lang="fr-FR" dirty="0"/>
              <a:t> </a:t>
            </a:r>
          </a:p>
          <a:p>
            <a:r>
              <a:rPr lang="fr-FR" dirty="0">
                <a:solidFill>
                  <a:srgbClr val="CC00FF"/>
                </a:solidFill>
              </a:rPr>
              <a:t>TANGRAM</a:t>
            </a:r>
          </a:p>
        </p:txBody>
      </p:sp>
      <p:sp>
        <p:nvSpPr>
          <p:cNvPr id="6" name="ZoneTexte 5">
            <a:extLst>
              <a:ext uri="{FF2B5EF4-FFF2-40B4-BE49-F238E27FC236}">
                <a16:creationId xmlns:a16="http://schemas.microsoft.com/office/drawing/2014/main" id="{8E75671D-5730-DCBF-5C35-0B4700C5964B}"/>
              </a:ext>
            </a:extLst>
          </p:cNvPr>
          <p:cNvSpPr txBox="1">
            <a:spLocks/>
          </p:cNvSpPr>
          <p:nvPr/>
        </p:nvSpPr>
        <p:spPr>
          <a:xfrm>
            <a:off x="2722414" y="1440000"/>
            <a:ext cx="1980000" cy="2340000"/>
          </a:xfrm>
          <a:prstGeom prst="roundRect">
            <a:avLst>
              <a:gd name="adj" fmla="val 9198"/>
            </a:avLst>
          </a:prstGeom>
          <a:noFill/>
          <a:ln w="38100">
            <a:solidFill>
              <a:srgbClr val="CC00FF"/>
            </a:solidFill>
          </a:ln>
        </p:spPr>
        <p:txBody>
          <a:bodyPr wrap="square" rtlCol="0">
            <a:noAutofit/>
          </a:bodyPr>
          <a:lstStyle/>
          <a:p>
            <a:pPr algn="ctr"/>
            <a:endParaRPr lang="fr-FR" sz="2000" b="1" dirty="0">
              <a:solidFill>
                <a:srgbClr val="A02B93"/>
              </a:solidFill>
              <a:latin typeface="+mj-lt"/>
              <a:ea typeface="+mj-ea"/>
              <a:cs typeface="+mj-cs"/>
            </a:endParaRPr>
          </a:p>
          <a:p>
            <a:pPr algn="ctr"/>
            <a:r>
              <a:rPr lang="fr-FR" b="1" dirty="0">
                <a:solidFill>
                  <a:srgbClr val="CC00FF"/>
                </a:solidFill>
                <a:latin typeface="Arial Narrow" panose="020B0606020202030204" pitchFamily="34" charset="0"/>
                <a:ea typeface="+mj-ea"/>
                <a:cs typeface="+mj-cs"/>
              </a:rPr>
              <a:t>MUSCLER SON CERVEAU</a:t>
            </a:r>
          </a:p>
        </p:txBody>
      </p:sp>
      <p:sp>
        <p:nvSpPr>
          <p:cNvPr id="14" name="ZoneTexte 13">
            <a:extLst>
              <a:ext uri="{FF2B5EF4-FFF2-40B4-BE49-F238E27FC236}">
                <a16:creationId xmlns:a16="http://schemas.microsoft.com/office/drawing/2014/main" id="{C326CA3B-DCCD-0BB2-4323-806FE7177B9D}"/>
              </a:ext>
            </a:extLst>
          </p:cNvPr>
          <p:cNvSpPr txBox="1">
            <a:spLocks/>
          </p:cNvSpPr>
          <p:nvPr/>
        </p:nvSpPr>
        <p:spPr>
          <a:xfrm>
            <a:off x="7027282" y="1440000"/>
            <a:ext cx="1980000" cy="2340000"/>
          </a:xfrm>
          <a:prstGeom prst="roundRect">
            <a:avLst>
              <a:gd name="adj" fmla="val 9198"/>
            </a:avLst>
          </a:prstGeom>
          <a:noFill/>
          <a:ln w="38100">
            <a:solidFill>
              <a:srgbClr val="CC00FF"/>
            </a:solidFill>
          </a:ln>
        </p:spPr>
        <p:txBody>
          <a:bodyPr wrap="square" rtlCol="0">
            <a:noAutofit/>
          </a:bodyPr>
          <a:lstStyle>
            <a:defPPr>
              <a:defRPr lang="en-US"/>
            </a:defPPr>
            <a:lvl1pPr algn="ctr">
              <a:defRPr sz="2000" b="1">
                <a:solidFill>
                  <a:srgbClr val="A02B93"/>
                </a:solidFill>
                <a:latin typeface="+mj-lt"/>
                <a:ea typeface="+mj-ea"/>
                <a:cs typeface="+mj-cs"/>
              </a:defRPr>
            </a:lvl1pPr>
          </a:lstStyle>
          <a:p>
            <a:r>
              <a:rPr lang="fr-FR" dirty="0"/>
              <a:t> </a:t>
            </a:r>
          </a:p>
          <a:p>
            <a:r>
              <a:rPr lang="fr-FR" dirty="0">
                <a:solidFill>
                  <a:srgbClr val="CC00FF"/>
                </a:solidFill>
              </a:rPr>
              <a:t>MEMORY </a:t>
            </a:r>
          </a:p>
        </p:txBody>
      </p:sp>
      <p:sp>
        <p:nvSpPr>
          <p:cNvPr id="3" name="ZoneTexte 2">
            <a:extLst>
              <a:ext uri="{FF2B5EF4-FFF2-40B4-BE49-F238E27FC236}">
                <a16:creationId xmlns:a16="http://schemas.microsoft.com/office/drawing/2014/main" id="{8B20E15A-2C7A-5AE2-0C16-C52CA2BCAA3D}"/>
              </a:ext>
            </a:extLst>
          </p:cNvPr>
          <p:cNvSpPr txBox="1">
            <a:spLocks/>
          </p:cNvSpPr>
          <p:nvPr/>
        </p:nvSpPr>
        <p:spPr>
          <a:xfrm>
            <a:off x="568172" y="3960000"/>
            <a:ext cx="1980000" cy="2340000"/>
          </a:xfrm>
          <a:prstGeom prst="roundRect">
            <a:avLst>
              <a:gd name="adj" fmla="val 9198"/>
            </a:avLst>
          </a:prstGeom>
          <a:noFill/>
          <a:ln w="38100">
            <a:solidFill>
              <a:srgbClr val="CC00FF"/>
            </a:solidFill>
          </a:ln>
        </p:spPr>
        <p:txBody>
          <a:bodyPr wrap="square" rtlCol="0">
            <a:noAutofit/>
          </a:bodyPr>
          <a:lstStyle>
            <a:defPPr>
              <a:defRPr lang="en-US"/>
            </a:defPPr>
            <a:lvl1pPr algn="ctr">
              <a:defRPr sz="2000" b="1">
                <a:solidFill>
                  <a:srgbClr val="A02B93"/>
                </a:solidFill>
                <a:latin typeface="+mj-lt"/>
                <a:ea typeface="+mj-ea"/>
                <a:cs typeface="+mj-cs"/>
              </a:defRPr>
            </a:lvl1pPr>
          </a:lstStyle>
          <a:p>
            <a:r>
              <a:rPr lang="fr-FR" dirty="0"/>
              <a:t> </a:t>
            </a:r>
          </a:p>
          <a:p>
            <a:r>
              <a:rPr lang="fr-FR" dirty="0">
                <a:solidFill>
                  <a:srgbClr val="CC00FF"/>
                </a:solidFill>
              </a:rPr>
              <a:t>FILS MÊLÉS</a:t>
            </a:r>
          </a:p>
        </p:txBody>
      </p:sp>
      <p:sp>
        <p:nvSpPr>
          <p:cNvPr id="7" name="ZoneTexte 6">
            <a:extLst>
              <a:ext uri="{FF2B5EF4-FFF2-40B4-BE49-F238E27FC236}">
                <a16:creationId xmlns:a16="http://schemas.microsoft.com/office/drawing/2014/main" id="{64F1D2BC-BF3E-BE4F-DC55-CE45DBBB3ADF}"/>
              </a:ext>
            </a:extLst>
          </p:cNvPr>
          <p:cNvSpPr txBox="1">
            <a:spLocks/>
          </p:cNvSpPr>
          <p:nvPr/>
        </p:nvSpPr>
        <p:spPr>
          <a:xfrm>
            <a:off x="2722414" y="3960000"/>
            <a:ext cx="1980000" cy="2340000"/>
          </a:xfrm>
          <a:prstGeom prst="roundRect">
            <a:avLst>
              <a:gd name="adj" fmla="val 9198"/>
            </a:avLst>
          </a:prstGeom>
          <a:noFill/>
          <a:ln w="38100">
            <a:solidFill>
              <a:srgbClr val="CC00FF"/>
            </a:solidFill>
          </a:ln>
        </p:spPr>
        <p:txBody>
          <a:bodyPr wrap="square" rtlCol="0">
            <a:noAutofit/>
          </a:bodyPr>
          <a:lstStyle>
            <a:defPPr>
              <a:defRPr lang="en-US"/>
            </a:defPPr>
            <a:lvl1pPr algn="ctr">
              <a:defRPr sz="2000" b="1">
                <a:solidFill>
                  <a:srgbClr val="A02B93"/>
                </a:solidFill>
                <a:latin typeface="+mj-lt"/>
                <a:ea typeface="+mj-ea"/>
                <a:cs typeface="+mj-cs"/>
              </a:defRPr>
            </a:lvl1pPr>
          </a:lstStyle>
          <a:p>
            <a:r>
              <a:rPr lang="fr-FR" dirty="0"/>
              <a:t> </a:t>
            </a:r>
          </a:p>
          <a:p>
            <a:r>
              <a:rPr lang="fr-FR" dirty="0">
                <a:solidFill>
                  <a:srgbClr val="CC00FF"/>
                </a:solidFill>
              </a:rPr>
              <a:t>PAPAREIL</a:t>
            </a:r>
          </a:p>
          <a:p>
            <a:r>
              <a:rPr lang="fr-FR" sz="1200" dirty="0">
                <a:solidFill>
                  <a:srgbClr val="CC00FF"/>
                </a:solidFill>
              </a:rPr>
              <a:t>Trouver le </a:t>
            </a:r>
            <a:r>
              <a:rPr lang="fr-FR" sz="1200" dirty="0" err="1">
                <a:solidFill>
                  <a:srgbClr val="CC00FF"/>
                </a:solidFill>
              </a:rPr>
              <a:t>picto</a:t>
            </a:r>
            <a:r>
              <a:rPr lang="fr-FR" sz="1200" dirty="0">
                <a:solidFill>
                  <a:srgbClr val="CC00FF"/>
                </a:solidFill>
              </a:rPr>
              <a:t> différent.</a:t>
            </a:r>
            <a:r>
              <a:rPr lang="fr-FR" sz="1200" dirty="0"/>
              <a:t> </a:t>
            </a:r>
          </a:p>
          <a:p>
            <a:endParaRPr lang="fr-FR" dirty="0"/>
          </a:p>
        </p:txBody>
      </p:sp>
      <p:pic>
        <p:nvPicPr>
          <p:cNvPr id="5" name="Picture 2" descr="Tangram Printable Puzzles">
            <a:hlinkClick r:id="rId4"/>
            <a:extLst>
              <a:ext uri="{FF2B5EF4-FFF2-40B4-BE49-F238E27FC236}">
                <a16:creationId xmlns:a16="http://schemas.microsoft.com/office/drawing/2014/main" id="{F510B6F3-BA90-4212-539E-80518A0968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297" y="2416114"/>
            <a:ext cx="1178643" cy="118610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C88F73F4-2520-DF86-F9DC-38C39C0976FB}"/>
              </a:ext>
            </a:extLst>
          </p:cNvPr>
          <p:cNvSpPr txBox="1"/>
          <p:nvPr/>
        </p:nvSpPr>
        <p:spPr>
          <a:xfrm>
            <a:off x="492555" y="991776"/>
            <a:ext cx="7718098" cy="369332"/>
          </a:xfrm>
          <a:prstGeom prst="rect">
            <a:avLst/>
          </a:prstGeom>
          <a:noFill/>
        </p:spPr>
        <p:txBody>
          <a:bodyPr wrap="square" rtlCol="0">
            <a:spAutoFit/>
          </a:bodyPr>
          <a:lstStyle/>
          <a:p>
            <a:r>
              <a:rPr lang="fr-FR" b="1" i="1" dirty="0">
                <a:solidFill>
                  <a:schemeClr val="bg1">
                    <a:lumMod val="50000"/>
                  </a:schemeClr>
                </a:solidFill>
              </a:rPr>
              <a:t>Jeux de rapidité : </a:t>
            </a:r>
            <a:r>
              <a:rPr lang="fr-FR" i="1" dirty="0">
                <a:solidFill>
                  <a:schemeClr val="bg1">
                    <a:lumMod val="50000"/>
                  </a:schemeClr>
                </a:solidFill>
              </a:rPr>
              <a:t>concentration, lucidité, gestion du stress et de la fatigue.</a:t>
            </a:r>
          </a:p>
        </p:txBody>
      </p:sp>
      <p:pic>
        <p:nvPicPr>
          <p:cNvPr id="18" name="Graphique 17" descr="Tête avec engrenages avec un remplissage uni">
            <a:extLst>
              <a:ext uri="{FF2B5EF4-FFF2-40B4-BE49-F238E27FC236}">
                <a16:creationId xmlns:a16="http://schemas.microsoft.com/office/drawing/2014/main" id="{2B242A7B-F72A-4F10-E65C-AE241DACDE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78172" y="1513109"/>
            <a:ext cx="360000" cy="360000"/>
          </a:xfrm>
          <a:prstGeom prst="rect">
            <a:avLst/>
          </a:prstGeom>
        </p:spPr>
      </p:pic>
      <p:pic>
        <p:nvPicPr>
          <p:cNvPr id="19" name="Graphique 18" descr="Tête avec engrenages avec un remplissage uni">
            <a:extLst>
              <a:ext uri="{FF2B5EF4-FFF2-40B4-BE49-F238E27FC236}">
                <a16:creationId xmlns:a16="http://schemas.microsoft.com/office/drawing/2014/main" id="{07FC1BFD-DC61-8DAC-983B-79A98ACB1A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2414" y="1513109"/>
            <a:ext cx="360000" cy="360000"/>
          </a:xfrm>
          <a:prstGeom prst="rect">
            <a:avLst/>
          </a:prstGeom>
        </p:spPr>
      </p:pic>
      <p:pic>
        <p:nvPicPr>
          <p:cNvPr id="20" name="Graphique 19" descr="Tête avec engrenages avec un remplissage uni">
            <a:extLst>
              <a:ext uri="{FF2B5EF4-FFF2-40B4-BE49-F238E27FC236}">
                <a16:creationId xmlns:a16="http://schemas.microsoft.com/office/drawing/2014/main" id="{A3727DC5-9CFB-F397-BAEF-F6BCFC96C7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37282" y="1513109"/>
            <a:ext cx="360000" cy="360000"/>
          </a:xfrm>
          <a:prstGeom prst="rect">
            <a:avLst/>
          </a:prstGeom>
        </p:spPr>
      </p:pic>
      <p:pic>
        <p:nvPicPr>
          <p:cNvPr id="21" name="Graphique 20" descr="Tête avec engrenages avec un remplissage uni">
            <a:extLst>
              <a:ext uri="{FF2B5EF4-FFF2-40B4-BE49-F238E27FC236}">
                <a16:creationId xmlns:a16="http://schemas.microsoft.com/office/drawing/2014/main" id="{C5D61F46-2FCD-1345-0541-D133F61C29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78172" y="4035600"/>
            <a:ext cx="360000" cy="360000"/>
          </a:xfrm>
          <a:prstGeom prst="rect">
            <a:avLst/>
          </a:prstGeom>
        </p:spPr>
      </p:pic>
      <p:pic>
        <p:nvPicPr>
          <p:cNvPr id="22" name="Graphique 21" descr="Tête avec engrenages avec un remplissage uni">
            <a:extLst>
              <a:ext uri="{FF2B5EF4-FFF2-40B4-BE49-F238E27FC236}">
                <a16:creationId xmlns:a16="http://schemas.microsoft.com/office/drawing/2014/main" id="{CEB556F9-9712-38D6-0317-069999B52F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2414" y="4035600"/>
            <a:ext cx="360000" cy="360000"/>
          </a:xfrm>
          <a:prstGeom prst="rect">
            <a:avLst/>
          </a:prstGeom>
        </p:spPr>
      </p:pic>
      <p:pic>
        <p:nvPicPr>
          <p:cNvPr id="26" name="Image 25">
            <a:extLst>
              <a:ext uri="{FF2B5EF4-FFF2-40B4-BE49-F238E27FC236}">
                <a16:creationId xmlns:a16="http://schemas.microsoft.com/office/drawing/2014/main" id="{9179CC23-CCB5-77F5-2E22-BE05CAA2B9F9}"/>
              </a:ext>
            </a:extLst>
          </p:cNvPr>
          <p:cNvPicPr>
            <a:picLocks noChangeAspect="1"/>
          </p:cNvPicPr>
          <p:nvPr/>
        </p:nvPicPr>
        <p:blipFill>
          <a:blip r:embed="rId8"/>
          <a:stretch>
            <a:fillRect/>
          </a:stretch>
        </p:blipFill>
        <p:spPr>
          <a:xfrm>
            <a:off x="7105812" y="2309586"/>
            <a:ext cx="1822940" cy="1289264"/>
          </a:xfrm>
          <a:prstGeom prst="rect">
            <a:avLst/>
          </a:prstGeom>
        </p:spPr>
      </p:pic>
      <p:sp>
        <p:nvSpPr>
          <p:cNvPr id="8" name="ZoneTexte 7">
            <a:extLst>
              <a:ext uri="{FF2B5EF4-FFF2-40B4-BE49-F238E27FC236}">
                <a16:creationId xmlns:a16="http://schemas.microsoft.com/office/drawing/2014/main" id="{D42CFBC8-9FD2-41E2-3CDE-EB45DC09F568}"/>
              </a:ext>
            </a:extLst>
          </p:cNvPr>
          <p:cNvSpPr txBox="1">
            <a:spLocks/>
          </p:cNvSpPr>
          <p:nvPr/>
        </p:nvSpPr>
        <p:spPr>
          <a:xfrm>
            <a:off x="7027282" y="3960000"/>
            <a:ext cx="1980000" cy="2340000"/>
          </a:xfrm>
          <a:prstGeom prst="roundRect">
            <a:avLst>
              <a:gd name="adj" fmla="val 9198"/>
            </a:avLst>
          </a:prstGeom>
          <a:noFill/>
          <a:ln w="38100">
            <a:solidFill>
              <a:srgbClr val="CC00FF"/>
            </a:solidFill>
          </a:ln>
        </p:spPr>
        <p:txBody>
          <a:bodyPr wrap="square" rtlCol="0">
            <a:noAutofit/>
          </a:bodyPr>
          <a:lstStyle/>
          <a:p>
            <a:pPr algn="ctr"/>
            <a:r>
              <a:rPr lang="fr-FR" sz="2000" b="1" dirty="0">
                <a:solidFill>
                  <a:srgbClr val="F89B3A"/>
                </a:solidFill>
                <a:effectLst>
                  <a:outerShdw blurRad="50800" dist="127000" dir="2700000" algn="tl" rotWithShape="0">
                    <a:prstClr val="black">
                      <a:alpha val="13000"/>
                    </a:prstClr>
                  </a:outerShdw>
                </a:effectLst>
              </a:rPr>
              <a:t> </a:t>
            </a:r>
          </a:p>
          <a:p>
            <a:pPr algn="ctr"/>
            <a:r>
              <a:rPr lang="fr-FR" b="1" dirty="0">
                <a:solidFill>
                  <a:srgbClr val="CC00FF"/>
                </a:solidFill>
                <a:latin typeface="Arial Narrow" panose="020B0606020202030204" pitchFamily="34" charset="0"/>
                <a:ea typeface="+mj-ea"/>
                <a:cs typeface="+mj-cs"/>
              </a:rPr>
              <a:t>LANGUE ÉCRITE</a:t>
            </a:r>
            <a:endParaRPr lang="fr-FR" b="1" dirty="0">
              <a:solidFill>
                <a:srgbClr val="CC00FF"/>
              </a:solidFill>
              <a:effectLst>
                <a:outerShdw blurRad="50800" dist="127000" dir="2700000" algn="tl" rotWithShape="0">
                  <a:prstClr val="black">
                    <a:alpha val="13000"/>
                  </a:prstClr>
                </a:outerShdw>
              </a:effectLst>
              <a:latin typeface="Arial Narrow" panose="020B0606020202030204" pitchFamily="34" charset="0"/>
              <a:ea typeface="+mj-ea"/>
              <a:cs typeface="+mj-cs"/>
            </a:endParaRPr>
          </a:p>
        </p:txBody>
      </p:sp>
      <p:sp>
        <p:nvSpPr>
          <p:cNvPr id="11" name="ZoneTexte 10">
            <a:extLst>
              <a:ext uri="{FF2B5EF4-FFF2-40B4-BE49-F238E27FC236}">
                <a16:creationId xmlns:a16="http://schemas.microsoft.com/office/drawing/2014/main" id="{E9B27924-41D1-7255-0522-06268D364564}"/>
              </a:ext>
            </a:extLst>
          </p:cNvPr>
          <p:cNvSpPr txBox="1">
            <a:spLocks/>
          </p:cNvSpPr>
          <p:nvPr/>
        </p:nvSpPr>
        <p:spPr>
          <a:xfrm>
            <a:off x="-2063968" y="1440000"/>
            <a:ext cx="1980000" cy="2340000"/>
          </a:xfrm>
          <a:prstGeom prst="roundRect">
            <a:avLst>
              <a:gd name="adj" fmla="val 9198"/>
            </a:avLst>
          </a:prstGeom>
          <a:noFill/>
          <a:ln w="38100">
            <a:solidFill>
              <a:srgbClr val="CC00FF"/>
            </a:solidFill>
          </a:ln>
        </p:spPr>
        <p:txBody>
          <a:bodyPr wrap="square" rtlCol="0">
            <a:noAutofit/>
          </a:bodyPr>
          <a:lstStyle>
            <a:defPPr>
              <a:defRPr lang="en-US"/>
            </a:defPPr>
            <a:lvl1pPr algn="ctr">
              <a:defRPr sz="2000" b="1">
                <a:solidFill>
                  <a:srgbClr val="A02B93"/>
                </a:solidFill>
                <a:latin typeface="+mj-lt"/>
                <a:ea typeface="+mj-ea"/>
                <a:cs typeface="+mj-cs"/>
              </a:defRPr>
            </a:lvl1pPr>
          </a:lstStyle>
          <a:p>
            <a:r>
              <a:rPr lang="fr-FR" dirty="0"/>
              <a:t> </a:t>
            </a:r>
          </a:p>
          <a:p>
            <a:r>
              <a:rPr lang="fr-FR" dirty="0">
                <a:solidFill>
                  <a:srgbClr val="CC00FF"/>
                </a:solidFill>
              </a:rPr>
              <a:t>RÉBUS</a:t>
            </a:r>
          </a:p>
        </p:txBody>
      </p:sp>
      <p:pic>
        <p:nvPicPr>
          <p:cNvPr id="12" name="Graphique 11" descr="Tête avec engrenages avec un remplissage uni">
            <a:extLst>
              <a:ext uri="{FF2B5EF4-FFF2-40B4-BE49-F238E27FC236}">
                <a16:creationId xmlns:a16="http://schemas.microsoft.com/office/drawing/2014/main" id="{052D3A21-3482-827E-2E50-205A3497CC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50653" y="4033109"/>
            <a:ext cx="360000" cy="360000"/>
          </a:xfrm>
          <a:prstGeom prst="rect">
            <a:avLst/>
          </a:prstGeom>
        </p:spPr>
      </p:pic>
      <p:pic>
        <p:nvPicPr>
          <p:cNvPr id="16" name="Graphique 15" descr="Tête avec engrenages avec un remplissage uni">
            <a:extLst>
              <a:ext uri="{FF2B5EF4-FFF2-40B4-BE49-F238E27FC236}">
                <a16:creationId xmlns:a16="http://schemas.microsoft.com/office/drawing/2014/main" id="{5536391A-3902-2B20-D71B-216C49EA57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0597" y="1515600"/>
            <a:ext cx="360000" cy="360000"/>
          </a:xfrm>
          <a:prstGeom prst="rect">
            <a:avLst/>
          </a:prstGeom>
        </p:spPr>
      </p:pic>
      <p:sp>
        <p:nvSpPr>
          <p:cNvPr id="17" name="ZoneTexte 16">
            <a:extLst>
              <a:ext uri="{FF2B5EF4-FFF2-40B4-BE49-F238E27FC236}">
                <a16:creationId xmlns:a16="http://schemas.microsoft.com/office/drawing/2014/main" id="{8D6D2444-1780-A880-EF6A-292048DCCE25}"/>
              </a:ext>
            </a:extLst>
          </p:cNvPr>
          <p:cNvSpPr txBox="1">
            <a:spLocks/>
          </p:cNvSpPr>
          <p:nvPr/>
        </p:nvSpPr>
        <p:spPr>
          <a:xfrm>
            <a:off x="4876656" y="1440000"/>
            <a:ext cx="1980000" cy="2340000"/>
          </a:xfrm>
          <a:prstGeom prst="roundRect">
            <a:avLst>
              <a:gd name="adj" fmla="val 9198"/>
            </a:avLst>
          </a:prstGeom>
          <a:noFill/>
          <a:ln w="38100">
            <a:solidFill>
              <a:srgbClr val="CC00FF"/>
            </a:solidFill>
          </a:ln>
        </p:spPr>
        <p:txBody>
          <a:bodyPr wrap="square" rtlCol="0">
            <a:noAutofit/>
          </a:bodyPr>
          <a:lstStyle>
            <a:defPPr>
              <a:defRPr lang="en-US"/>
            </a:defPPr>
            <a:lvl1pPr algn="ctr">
              <a:defRPr sz="2000" b="1">
                <a:solidFill>
                  <a:srgbClr val="A02B93"/>
                </a:solidFill>
                <a:latin typeface="+mj-lt"/>
                <a:ea typeface="+mj-ea"/>
                <a:cs typeface="+mj-cs"/>
              </a:defRPr>
            </a:lvl1pPr>
          </a:lstStyle>
          <a:p>
            <a:r>
              <a:rPr lang="fr-FR" dirty="0"/>
              <a:t> </a:t>
            </a:r>
          </a:p>
          <a:p>
            <a:r>
              <a:rPr lang="fr-FR" dirty="0">
                <a:solidFill>
                  <a:srgbClr val="CC00FF"/>
                </a:solidFill>
              </a:rPr>
              <a:t>OUKETI ?</a:t>
            </a:r>
          </a:p>
          <a:p>
            <a:r>
              <a:rPr lang="fr-FR" sz="1200" dirty="0">
                <a:solidFill>
                  <a:srgbClr val="CC00FF"/>
                </a:solidFill>
              </a:rPr>
              <a:t>Trouver où se trouve </a:t>
            </a:r>
          </a:p>
          <a:p>
            <a:r>
              <a:rPr lang="fr-FR" sz="1200" dirty="0">
                <a:solidFill>
                  <a:srgbClr val="CC00FF"/>
                </a:solidFill>
              </a:rPr>
              <a:t>le pictogramme.</a:t>
            </a:r>
          </a:p>
        </p:txBody>
      </p:sp>
      <p:pic>
        <p:nvPicPr>
          <p:cNvPr id="25" name="Graphique 24" descr="Tête avec engrenages avec un remplissage uni">
            <a:extLst>
              <a:ext uri="{FF2B5EF4-FFF2-40B4-BE49-F238E27FC236}">
                <a16:creationId xmlns:a16="http://schemas.microsoft.com/office/drawing/2014/main" id="{16E957A7-BE13-4460-4D43-5989C1F161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0027" y="1513109"/>
            <a:ext cx="360000" cy="360000"/>
          </a:xfrm>
          <a:prstGeom prst="rect">
            <a:avLst/>
          </a:prstGeom>
        </p:spPr>
      </p:pic>
      <p:sp>
        <p:nvSpPr>
          <p:cNvPr id="36" name="AutoShape 4" descr="ImageRebus">
            <a:extLst>
              <a:ext uri="{FF2B5EF4-FFF2-40B4-BE49-F238E27FC236}">
                <a16:creationId xmlns:a16="http://schemas.microsoft.com/office/drawing/2014/main" id="{E4789BDE-4131-E6B5-17B2-89C0B882654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2" name="Image 31">
            <a:hlinkClick r:id="rId9"/>
            <a:extLst>
              <a:ext uri="{FF2B5EF4-FFF2-40B4-BE49-F238E27FC236}">
                <a16:creationId xmlns:a16="http://schemas.microsoft.com/office/drawing/2014/main" id="{8E0A9239-53B4-DDAA-7B51-8C2540F74DF6}"/>
              </a:ext>
            </a:extLst>
          </p:cNvPr>
          <p:cNvPicPr>
            <a:picLocks noChangeAspect="1"/>
          </p:cNvPicPr>
          <p:nvPr/>
        </p:nvPicPr>
        <p:blipFill>
          <a:blip r:embed="rId10"/>
          <a:srcRect t="13342" b="18765"/>
          <a:stretch>
            <a:fillRect/>
          </a:stretch>
        </p:blipFill>
        <p:spPr>
          <a:xfrm>
            <a:off x="-1923783" y="2822018"/>
            <a:ext cx="1669003" cy="770021"/>
          </a:xfrm>
          <a:prstGeom prst="rect">
            <a:avLst/>
          </a:prstGeom>
        </p:spPr>
      </p:pic>
      <p:pic>
        <p:nvPicPr>
          <p:cNvPr id="34" name="Image 33">
            <a:extLst>
              <a:ext uri="{FF2B5EF4-FFF2-40B4-BE49-F238E27FC236}">
                <a16:creationId xmlns:a16="http://schemas.microsoft.com/office/drawing/2014/main" id="{DAB66114-3293-BD45-F52C-A67EC0A585D0}"/>
              </a:ext>
            </a:extLst>
          </p:cNvPr>
          <p:cNvPicPr>
            <a:picLocks noChangeAspect="1"/>
          </p:cNvPicPr>
          <p:nvPr/>
        </p:nvPicPr>
        <p:blipFill>
          <a:blip r:embed="rId11"/>
          <a:stretch>
            <a:fillRect/>
          </a:stretch>
        </p:blipFill>
        <p:spPr>
          <a:xfrm>
            <a:off x="2963125" y="5060446"/>
            <a:ext cx="1589011" cy="1112307"/>
          </a:xfrm>
          <a:prstGeom prst="rect">
            <a:avLst/>
          </a:prstGeom>
        </p:spPr>
      </p:pic>
      <p:sp>
        <p:nvSpPr>
          <p:cNvPr id="40" name="ZoneTexte 39">
            <a:extLst>
              <a:ext uri="{FF2B5EF4-FFF2-40B4-BE49-F238E27FC236}">
                <a16:creationId xmlns:a16="http://schemas.microsoft.com/office/drawing/2014/main" id="{8DB3BA03-2D3D-FC1E-9A17-EAD41B5AF3BF}"/>
              </a:ext>
            </a:extLst>
          </p:cNvPr>
          <p:cNvSpPr txBox="1">
            <a:spLocks/>
          </p:cNvSpPr>
          <p:nvPr/>
        </p:nvSpPr>
        <p:spPr>
          <a:xfrm>
            <a:off x="4873040" y="3960000"/>
            <a:ext cx="1980000" cy="2340000"/>
          </a:xfrm>
          <a:prstGeom prst="roundRect">
            <a:avLst>
              <a:gd name="adj" fmla="val 9198"/>
            </a:avLst>
          </a:prstGeom>
          <a:noFill/>
          <a:ln w="38100">
            <a:solidFill>
              <a:srgbClr val="CC00FF"/>
            </a:solidFill>
          </a:ln>
        </p:spPr>
        <p:txBody>
          <a:bodyPr wrap="square" rtlCol="0">
            <a:noAutofit/>
          </a:bodyPr>
          <a:lstStyle>
            <a:defPPr>
              <a:defRPr lang="en-US"/>
            </a:defPPr>
            <a:lvl1pPr algn="ctr">
              <a:defRPr sz="2000" b="1">
                <a:solidFill>
                  <a:srgbClr val="A02B93"/>
                </a:solidFill>
                <a:latin typeface="+mj-lt"/>
                <a:ea typeface="+mj-ea"/>
                <a:cs typeface="+mj-cs"/>
              </a:defRPr>
            </a:lvl1pPr>
          </a:lstStyle>
          <a:p>
            <a:r>
              <a:rPr lang="fr-FR" dirty="0"/>
              <a:t> </a:t>
            </a:r>
          </a:p>
          <a:p>
            <a:r>
              <a:rPr lang="fr-FR" dirty="0">
                <a:solidFill>
                  <a:srgbClr val="CC00FF"/>
                </a:solidFill>
              </a:rPr>
              <a:t>ÉCHECS</a:t>
            </a:r>
            <a:r>
              <a:rPr lang="fr-FR" dirty="0"/>
              <a:t> </a:t>
            </a:r>
          </a:p>
        </p:txBody>
      </p:sp>
      <p:pic>
        <p:nvPicPr>
          <p:cNvPr id="41" name="Graphique 40" descr="Tête avec engrenages avec un remplissage uni">
            <a:extLst>
              <a:ext uri="{FF2B5EF4-FFF2-40B4-BE49-F238E27FC236}">
                <a16:creationId xmlns:a16="http://schemas.microsoft.com/office/drawing/2014/main" id="{FAD4F296-9B06-EB46-36CE-D7E8A45309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96411" y="4033109"/>
            <a:ext cx="360000" cy="360000"/>
          </a:xfrm>
          <a:prstGeom prst="rect">
            <a:avLst/>
          </a:prstGeom>
        </p:spPr>
      </p:pic>
      <p:pic>
        <p:nvPicPr>
          <p:cNvPr id="42" name="Image 41">
            <a:hlinkClick r:id="rId12"/>
            <a:extLst>
              <a:ext uri="{FF2B5EF4-FFF2-40B4-BE49-F238E27FC236}">
                <a16:creationId xmlns:a16="http://schemas.microsoft.com/office/drawing/2014/main" id="{EA6A0CB0-A6FF-22E4-A227-ABC5635E1F7F}"/>
              </a:ext>
            </a:extLst>
          </p:cNvPr>
          <p:cNvPicPr>
            <a:picLocks noChangeAspect="1"/>
          </p:cNvPicPr>
          <p:nvPr/>
        </p:nvPicPr>
        <p:blipFill>
          <a:blip r:embed="rId13"/>
          <a:stretch>
            <a:fillRect/>
          </a:stretch>
        </p:blipFill>
        <p:spPr>
          <a:xfrm>
            <a:off x="5315153" y="4856604"/>
            <a:ext cx="1095774" cy="1095774"/>
          </a:xfrm>
          <a:prstGeom prst="rect">
            <a:avLst/>
          </a:prstGeom>
        </p:spPr>
      </p:pic>
      <p:pic>
        <p:nvPicPr>
          <p:cNvPr id="44" name="Image 43">
            <a:extLst>
              <a:ext uri="{FF2B5EF4-FFF2-40B4-BE49-F238E27FC236}">
                <a16:creationId xmlns:a16="http://schemas.microsoft.com/office/drawing/2014/main" id="{DD73C02F-FFCD-5AB4-D9EE-0B0754A75980}"/>
              </a:ext>
            </a:extLst>
          </p:cNvPr>
          <p:cNvPicPr>
            <a:picLocks noChangeAspect="1"/>
          </p:cNvPicPr>
          <p:nvPr/>
        </p:nvPicPr>
        <p:blipFill>
          <a:blip r:embed="rId14"/>
          <a:stretch>
            <a:fillRect/>
          </a:stretch>
        </p:blipFill>
        <p:spPr>
          <a:xfrm>
            <a:off x="5142680" y="2705808"/>
            <a:ext cx="1474694" cy="1008019"/>
          </a:xfrm>
          <a:prstGeom prst="rect">
            <a:avLst/>
          </a:prstGeom>
        </p:spPr>
      </p:pic>
      <p:pic>
        <p:nvPicPr>
          <p:cNvPr id="29" name="Image 28">
            <a:hlinkClick r:id="rId15"/>
            <a:extLst>
              <a:ext uri="{FF2B5EF4-FFF2-40B4-BE49-F238E27FC236}">
                <a16:creationId xmlns:a16="http://schemas.microsoft.com/office/drawing/2014/main" id="{F5F6CDE9-8F8B-F600-6572-F628968AA462}"/>
              </a:ext>
            </a:extLst>
          </p:cNvPr>
          <p:cNvPicPr>
            <a:picLocks noChangeAspect="1"/>
          </p:cNvPicPr>
          <p:nvPr/>
        </p:nvPicPr>
        <p:blipFill>
          <a:blip r:embed="rId16"/>
          <a:stretch>
            <a:fillRect/>
          </a:stretch>
        </p:blipFill>
        <p:spPr>
          <a:xfrm>
            <a:off x="3023401" y="2562022"/>
            <a:ext cx="1324178" cy="987707"/>
          </a:xfrm>
          <a:prstGeom prst="rect">
            <a:avLst/>
          </a:prstGeom>
        </p:spPr>
      </p:pic>
      <p:pic>
        <p:nvPicPr>
          <p:cNvPr id="30" name="Image 29">
            <a:hlinkClick r:id="rId17"/>
            <a:extLst>
              <a:ext uri="{FF2B5EF4-FFF2-40B4-BE49-F238E27FC236}">
                <a16:creationId xmlns:a16="http://schemas.microsoft.com/office/drawing/2014/main" id="{D8BA8837-3EA4-E20B-C15D-A348CBD3CA8F}"/>
              </a:ext>
            </a:extLst>
          </p:cNvPr>
          <p:cNvPicPr>
            <a:picLocks noChangeAspect="1"/>
          </p:cNvPicPr>
          <p:nvPr/>
        </p:nvPicPr>
        <p:blipFill>
          <a:blip r:embed="rId18"/>
          <a:stretch>
            <a:fillRect/>
          </a:stretch>
        </p:blipFill>
        <p:spPr>
          <a:xfrm>
            <a:off x="803844" y="4841011"/>
            <a:ext cx="1516458" cy="1331742"/>
          </a:xfrm>
          <a:prstGeom prst="rect">
            <a:avLst/>
          </a:prstGeom>
        </p:spPr>
      </p:pic>
      <p:pic>
        <p:nvPicPr>
          <p:cNvPr id="15" name="Image 14" descr="Une image contenant violet, violette, Graphique, Magenta&#10;&#10;Le contenu généré par l’IA peut être incorrect.">
            <a:extLst>
              <a:ext uri="{FF2B5EF4-FFF2-40B4-BE49-F238E27FC236}">
                <a16:creationId xmlns:a16="http://schemas.microsoft.com/office/drawing/2014/main" id="{74CBF789-B376-B73D-B30F-E15BA94DD3E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929039" y="424157"/>
            <a:ext cx="694429" cy="612000"/>
          </a:xfrm>
          <a:prstGeom prst="rect">
            <a:avLst/>
          </a:prstGeom>
        </p:spPr>
      </p:pic>
      <p:sp>
        <p:nvSpPr>
          <p:cNvPr id="9" name="ZoneTexte 8">
            <a:extLst>
              <a:ext uri="{FF2B5EF4-FFF2-40B4-BE49-F238E27FC236}">
                <a16:creationId xmlns:a16="http://schemas.microsoft.com/office/drawing/2014/main" id="{F36989F5-D83F-B69C-26C3-03F709B14E87}"/>
              </a:ext>
            </a:extLst>
          </p:cNvPr>
          <p:cNvSpPr txBox="1">
            <a:spLocks/>
          </p:cNvSpPr>
          <p:nvPr/>
        </p:nvSpPr>
        <p:spPr>
          <a:xfrm>
            <a:off x="-2063968" y="3960000"/>
            <a:ext cx="1980000" cy="2340000"/>
          </a:xfrm>
          <a:prstGeom prst="roundRect">
            <a:avLst>
              <a:gd name="adj" fmla="val 9198"/>
            </a:avLst>
          </a:prstGeom>
          <a:noFill/>
          <a:ln w="38100">
            <a:solidFill>
              <a:srgbClr val="CC00FF"/>
            </a:solidFill>
          </a:ln>
        </p:spPr>
        <p:txBody>
          <a:bodyPr wrap="square" rtlCol="0">
            <a:noAutofit/>
          </a:bodyPr>
          <a:lstStyle/>
          <a:p>
            <a:pPr algn="ctr"/>
            <a:r>
              <a:rPr lang="fr-FR" sz="2000" b="1" dirty="0">
                <a:solidFill>
                  <a:srgbClr val="F89B3A"/>
                </a:solidFill>
                <a:effectLst>
                  <a:outerShdw blurRad="50800" dist="127000" dir="2700000" algn="tl" rotWithShape="0">
                    <a:prstClr val="black">
                      <a:alpha val="13000"/>
                    </a:prstClr>
                  </a:outerShdw>
                </a:effectLst>
              </a:rPr>
              <a:t> </a:t>
            </a:r>
          </a:p>
          <a:p>
            <a:pPr algn="ctr"/>
            <a:r>
              <a:rPr lang="fr-FR" b="1" dirty="0">
                <a:solidFill>
                  <a:srgbClr val="CC00FF"/>
                </a:solidFill>
                <a:effectLst>
                  <a:outerShdw blurRad="50800" dist="127000" dir="2700000" algn="tl" rotWithShape="0">
                    <a:prstClr val="black">
                      <a:alpha val="13000"/>
                    </a:prstClr>
                  </a:outerShdw>
                </a:effectLst>
                <a:latin typeface="Arial Narrow" panose="020B0606020202030204" pitchFamily="34" charset="0"/>
                <a:ea typeface="+mj-ea"/>
                <a:cs typeface="+mj-cs"/>
              </a:rPr>
              <a:t>MATHÉMATIQUES</a:t>
            </a:r>
          </a:p>
        </p:txBody>
      </p:sp>
      <p:pic>
        <p:nvPicPr>
          <p:cNvPr id="13" name="Graphique 12" descr="Tête avec engrenages avec un remplissage uni">
            <a:extLst>
              <a:ext uri="{FF2B5EF4-FFF2-40B4-BE49-F238E27FC236}">
                <a16:creationId xmlns:a16="http://schemas.microsoft.com/office/drawing/2014/main" id="{F0E173CB-258C-CC03-1524-1C0CB59297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0597" y="4033109"/>
            <a:ext cx="360000" cy="360000"/>
          </a:xfrm>
          <a:prstGeom prst="rect">
            <a:avLst/>
          </a:prstGeom>
        </p:spPr>
      </p:pic>
      <p:pic>
        <p:nvPicPr>
          <p:cNvPr id="24" name="Image 23">
            <a:extLst>
              <a:ext uri="{FF2B5EF4-FFF2-40B4-BE49-F238E27FC236}">
                <a16:creationId xmlns:a16="http://schemas.microsoft.com/office/drawing/2014/main" id="{ECB73537-11D5-2633-FC95-E7336A464AC2}"/>
              </a:ext>
            </a:extLst>
          </p:cNvPr>
          <p:cNvPicPr>
            <a:picLocks noChangeAspect="1"/>
          </p:cNvPicPr>
          <p:nvPr/>
        </p:nvPicPr>
        <p:blipFill>
          <a:blip r:embed="rId20"/>
          <a:stretch>
            <a:fillRect/>
          </a:stretch>
        </p:blipFill>
        <p:spPr>
          <a:xfrm>
            <a:off x="-1968212" y="4974057"/>
            <a:ext cx="1758121" cy="783766"/>
          </a:xfrm>
          <a:prstGeom prst="rect">
            <a:avLst/>
          </a:prstGeom>
        </p:spPr>
      </p:pic>
    </p:spTree>
    <p:extLst>
      <p:ext uri="{BB962C8B-B14F-4D97-AF65-F5344CB8AC3E}">
        <p14:creationId xmlns:p14="http://schemas.microsoft.com/office/powerpoint/2010/main" val="3651749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38BB19FB-14C9-B50C-75F6-4B41FF95B3D2}"/>
              </a:ext>
            </a:extLst>
          </p:cNvPr>
          <p:cNvGrpSpPr>
            <a:grpSpLocks noChangeAspect="1"/>
          </p:cNvGrpSpPr>
          <p:nvPr/>
        </p:nvGrpSpPr>
        <p:grpSpPr>
          <a:xfrm>
            <a:off x="2640528" y="1434376"/>
            <a:ext cx="4644691" cy="4465750"/>
            <a:chOff x="1728390" y="799874"/>
            <a:chExt cx="5687219" cy="5468113"/>
          </a:xfrm>
        </p:grpSpPr>
        <p:pic>
          <p:nvPicPr>
            <p:cNvPr id="5" name="Image 4" descr="Une image contenant texte, Graphique, Police, capture d’écran&#10;&#10;Le contenu généré par l’IA peut être incorrect.">
              <a:extLst>
                <a:ext uri="{FF2B5EF4-FFF2-40B4-BE49-F238E27FC236}">
                  <a16:creationId xmlns:a16="http://schemas.microsoft.com/office/drawing/2014/main" id="{56F3FC40-9684-B36F-887B-989B238D8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390" y="799874"/>
              <a:ext cx="5687219" cy="5468113"/>
            </a:xfrm>
            <a:prstGeom prst="rect">
              <a:avLst/>
            </a:prstGeom>
          </p:spPr>
        </p:pic>
        <p:pic>
          <p:nvPicPr>
            <p:cNvPr id="1026" name="Picture 2" descr="Scan me!">
              <a:hlinkClick r:id="rId4"/>
              <a:extLst>
                <a:ext uri="{FF2B5EF4-FFF2-40B4-BE49-F238E27FC236}">
                  <a16:creationId xmlns:a16="http://schemas.microsoft.com/office/drawing/2014/main" id="{D40EF50B-B8D3-018E-F2A2-0557BBA338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2748" y="2184816"/>
              <a:ext cx="2548328" cy="254832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Image 6" descr="Une image contenant texte, Police, Bleu électrique, capture d’écran&#10;&#10;Le contenu généré par l’IA peut être incorrect.">
            <a:extLst>
              <a:ext uri="{FF2B5EF4-FFF2-40B4-BE49-F238E27FC236}">
                <a16:creationId xmlns:a16="http://schemas.microsoft.com/office/drawing/2014/main" id="{35DF7603-0844-F397-1DAE-CA891EF788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759" y="525137"/>
            <a:ext cx="3203985" cy="909239"/>
          </a:xfrm>
          <a:prstGeom prst="rect">
            <a:avLst/>
          </a:prstGeom>
        </p:spPr>
      </p:pic>
    </p:spTree>
    <p:extLst>
      <p:ext uri="{BB962C8B-B14F-4D97-AF65-F5344CB8AC3E}">
        <p14:creationId xmlns:p14="http://schemas.microsoft.com/office/powerpoint/2010/main" val="142447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2DD1E-A0BD-A02B-6719-F8F9E7E5DF81}"/>
            </a:ext>
          </a:extLst>
        </p:cNvPr>
        <p:cNvGrpSpPr/>
        <p:nvPr/>
      </p:nvGrpSpPr>
      <p:grpSpPr>
        <a:xfrm>
          <a:off x="0" y="0"/>
          <a:ext cx="0" cy="0"/>
          <a:chOff x="0" y="0"/>
          <a:chExt cx="0" cy="0"/>
        </a:xfrm>
      </p:grpSpPr>
      <p:graphicFrame>
        <p:nvGraphicFramePr>
          <p:cNvPr id="14" name="Diagramme 13">
            <a:extLst>
              <a:ext uri="{FF2B5EF4-FFF2-40B4-BE49-F238E27FC236}">
                <a16:creationId xmlns:a16="http://schemas.microsoft.com/office/drawing/2014/main" id="{4DCE917A-F5B1-5ECC-B8C5-0F39F17385A7}"/>
              </a:ext>
            </a:extLst>
          </p:cNvPr>
          <p:cNvGraphicFramePr/>
          <p:nvPr>
            <p:extLst>
              <p:ext uri="{D42A27DB-BD31-4B8C-83A1-F6EECF244321}">
                <p14:modId xmlns:p14="http://schemas.microsoft.com/office/powerpoint/2010/main" val="3574110965"/>
              </p:ext>
            </p:extLst>
          </p:nvPr>
        </p:nvGraphicFramePr>
        <p:xfrm>
          <a:off x="929600" y="1877568"/>
          <a:ext cx="7738411" cy="4823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a:extLst>
              <a:ext uri="{FF2B5EF4-FFF2-40B4-BE49-F238E27FC236}">
                <a16:creationId xmlns:a16="http://schemas.microsoft.com/office/drawing/2014/main" id="{AC7858BB-D78E-7969-8648-42F637826CCB}"/>
              </a:ext>
            </a:extLst>
          </p:cNvPr>
          <p:cNvSpPr>
            <a:spLocks noGrp="1"/>
          </p:cNvSpPr>
          <p:nvPr>
            <p:ph type="title"/>
          </p:nvPr>
        </p:nvSpPr>
        <p:spPr/>
        <p:txBody>
          <a:bodyPr>
            <a:normAutofit/>
          </a:bodyPr>
          <a:lstStyle/>
          <a:p>
            <a:r>
              <a:rPr lang="fr-FR" dirty="0"/>
              <a:t>Disciplines enchaînées &amp; EPS</a:t>
            </a:r>
            <a:endParaRPr lang="fr-FR" sz="2700" dirty="0"/>
          </a:p>
        </p:txBody>
      </p:sp>
      <p:sp>
        <p:nvSpPr>
          <p:cNvPr id="2" name="ZoneTexte 1">
            <a:extLst>
              <a:ext uri="{FF2B5EF4-FFF2-40B4-BE49-F238E27FC236}">
                <a16:creationId xmlns:a16="http://schemas.microsoft.com/office/drawing/2014/main" id="{461F77F7-2B32-5DDC-B461-FB3D87416955}"/>
              </a:ext>
            </a:extLst>
          </p:cNvPr>
          <p:cNvSpPr txBox="1"/>
          <p:nvPr/>
        </p:nvSpPr>
        <p:spPr>
          <a:xfrm>
            <a:off x="568171" y="1111368"/>
            <a:ext cx="8200047" cy="923330"/>
          </a:xfrm>
          <a:prstGeom prst="rect">
            <a:avLst/>
          </a:prstGeom>
          <a:noFill/>
        </p:spPr>
        <p:txBody>
          <a:bodyPr wrap="square">
            <a:spAutoFit/>
          </a:bodyPr>
          <a:lstStyle/>
          <a:p>
            <a:r>
              <a:rPr lang="fr-FR" b="1" dirty="0">
                <a:solidFill>
                  <a:srgbClr val="C00000"/>
                </a:solidFill>
                <a:latin typeface="Arial" panose="020B0604020202020204" pitchFamily="34" charset="0"/>
              </a:rPr>
              <a:t>Assurer dans la durée :</a:t>
            </a:r>
          </a:p>
          <a:p>
            <a:pPr marL="285750" indent="-285750">
              <a:buFont typeface="Arial" panose="020B0604020202020204" pitchFamily="34" charset="0"/>
              <a:buChar char="•"/>
            </a:pPr>
            <a:r>
              <a:rPr lang="fr-FR" b="1" i="0" dirty="0">
                <a:solidFill>
                  <a:srgbClr val="C00000"/>
                </a:solidFill>
                <a:effectLst/>
                <a:latin typeface="Arial" panose="020B0604020202020204" pitchFamily="34" charset="0"/>
              </a:rPr>
              <a:t>la production d'efforts de nature et d'intensité variées, </a:t>
            </a:r>
          </a:p>
          <a:p>
            <a:pPr marL="285750" indent="-285750">
              <a:buFont typeface="Arial" panose="020B0604020202020204" pitchFamily="34" charset="0"/>
              <a:buChar char="•"/>
            </a:pPr>
            <a:r>
              <a:rPr lang="fr-FR" b="1" i="0" dirty="0">
                <a:solidFill>
                  <a:srgbClr val="C00000"/>
                </a:solidFill>
                <a:effectLst/>
                <a:latin typeface="Arial" panose="020B0604020202020204" pitchFamily="34" charset="0"/>
              </a:rPr>
              <a:t>la fluidité et l'efficacité de leur succession.</a:t>
            </a:r>
            <a:r>
              <a:rPr lang="fr-FR" b="1" dirty="0">
                <a:solidFill>
                  <a:srgbClr val="C00000"/>
                </a:solidFill>
                <a:latin typeface="Arial" panose="020B0604020202020204" pitchFamily="34" charset="0"/>
              </a:rPr>
              <a:t> </a:t>
            </a:r>
            <a:endParaRPr lang="fr-FR" dirty="0">
              <a:solidFill>
                <a:srgbClr val="C00000"/>
              </a:solidFill>
            </a:endParaRPr>
          </a:p>
        </p:txBody>
      </p:sp>
    </p:spTree>
    <p:extLst>
      <p:ext uri="{BB962C8B-B14F-4D97-AF65-F5344CB8AC3E}">
        <p14:creationId xmlns:p14="http://schemas.microsoft.com/office/powerpoint/2010/main" val="355322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01D1F-2B2E-3B69-3EC1-CDBE1408E6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6DAA3AB-AA49-5F11-AC00-4EA4CB9C47F5}"/>
              </a:ext>
            </a:extLst>
          </p:cNvPr>
          <p:cNvSpPr>
            <a:spLocks noGrp="1"/>
          </p:cNvSpPr>
          <p:nvPr>
            <p:ph type="title"/>
          </p:nvPr>
        </p:nvSpPr>
        <p:spPr/>
        <p:txBody>
          <a:bodyPr>
            <a:normAutofit/>
          </a:bodyPr>
          <a:lstStyle/>
          <a:p>
            <a:r>
              <a:rPr lang="fr-FR" dirty="0">
                <a:hlinkClick r:id="rId3"/>
              </a:rPr>
              <a:t>Logique interne </a:t>
            </a:r>
            <a:r>
              <a:rPr lang="fr-FR" dirty="0"/>
              <a:t>&amp; RSA</a:t>
            </a:r>
            <a:endParaRPr lang="fr-FR" sz="2700" dirty="0"/>
          </a:p>
        </p:txBody>
      </p:sp>
      <p:sp>
        <p:nvSpPr>
          <p:cNvPr id="35" name="ZoneTexte 34">
            <a:extLst>
              <a:ext uri="{FF2B5EF4-FFF2-40B4-BE49-F238E27FC236}">
                <a16:creationId xmlns:a16="http://schemas.microsoft.com/office/drawing/2014/main" id="{BDDFB579-43BD-A4CA-A86C-9C385EF86F00}"/>
              </a:ext>
            </a:extLst>
          </p:cNvPr>
          <p:cNvSpPr txBox="1"/>
          <p:nvPr/>
        </p:nvSpPr>
        <p:spPr>
          <a:xfrm>
            <a:off x="568171" y="1111368"/>
            <a:ext cx="8200047" cy="923330"/>
          </a:xfrm>
          <a:prstGeom prst="rect">
            <a:avLst/>
          </a:prstGeom>
          <a:noFill/>
        </p:spPr>
        <p:txBody>
          <a:bodyPr wrap="square">
            <a:spAutoFit/>
          </a:bodyPr>
          <a:lstStyle/>
          <a:p>
            <a:r>
              <a:rPr lang="fr-FR" b="1" dirty="0">
                <a:solidFill>
                  <a:srgbClr val="C00000"/>
                </a:solidFill>
                <a:latin typeface="Arial" panose="020B0604020202020204" pitchFamily="34" charset="0"/>
              </a:rPr>
              <a:t>Assurer dans la durée :</a:t>
            </a:r>
          </a:p>
          <a:p>
            <a:pPr marL="285750" indent="-285750">
              <a:buFont typeface="Arial" panose="020B0604020202020204" pitchFamily="34" charset="0"/>
              <a:buChar char="•"/>
            </a:pPr>
            <a:r>
              <a:rPr lang="fr-FR" b="1" i="0" dirty="0">
                <a:solidFill>
                  <a:srgbClr val="C00000"/>
                </a:solidFill>
                <a:effectLst/>
                <a:latin typeface="Arial" panose="020B0604020202020204" pitchFamily="34" charset="0"/>
              </a:rPr>
              <a:t>la production d'efforts de nature et d'intensité variées, </a:t>
            </a:r>
          </a:p>
          <a:p>
            <a:pPr marL="285750" indent="-285750">
              <a:buFont typeface="Arial" panose="020B0604020202020204" pitchFamily="34" charset="0"/>
              <a:buChar char="•"/>
            </a:pPr>
            <a:r>
              <a:rPr lang="fr-FR" b="1" i="0" dirty="0">
                <a:solidFill>
                  <a:srgbClr val="C00000"/>
                </a:solidFill>
                <a:effectLst/>
                <a:latin typeface="Arial" panose="020B0604020202020204" pitchFamily="34" charset="0"/>
              </a:rPr>
              <a:t>la fluidité et l'efficacité de leur succession.</a:t>
            </a:r>
            <a:r>
              <a:rPr lang="fr-FR" b="1" dirty="0">
                <a:solidFill>
                  <a:srgbClr val="C00000"/>
                </a:solidFill>
                <a:latin typeface="Arial" panose="020B0604020202020204" pitchFamily="34" charset="0"/>
              </a:rPr>
              <a:t> </a:t>
            </a:r>
            <a:endParaRPr lang="fr-FR" dirty="0">
              <a:solidFill>
                <a:srgbClr val="C00000"/>
              </a:solidFill>
            </a:endParaRPr>
          </a:p>
        </p:txBody>
      </p:sp>
      <p:graphicFrame>
        <p:nvGraphicFramePr>
          <p:cNvPr id="36" name="Tableau 35">
            <a:extLst>
              <a:ext uri="{FF2B5EF4-FFF2-40B4-BE49-F238E27FC236}">
                <a16:creationId xmlns:a16="http://schemas.microsoft.com/office/drawing/2014/main" id="{BC13D723-7826-3FC2-5496-96935BE9F138}"/>
              </a:ext>
            </a:extLst>
          </p:cNvPr>
          <p:cNvGraphicFramePr>
            <a:graphicFrameLocks noGrp="1"/>
          </p:cNvGraphicFramePr>
          <p:nvPr>
            <p:extLst>
              <p:ext uri="{D42A27DB-BD31-4B8C-83A1-F6EECF244321}">
                <p14:modId xmlns:p14="http://schemas.microsoft.com/office/powerpoint/2010/main" val="3052107594"/>
              </p:ext>
            </p:extLst>
          </p:nvPr>
        </p:nvGraphicFramePr>
        <p:xfrm>
          <a:off x="568171" y="2090507"/>
          <a:ext cx="8280000" cy="4002285"/>
        </p:xfrm>
        <a:graphic>
          <a:graphicData uri="http://schemas.openxmlformats.org/drawingml/2006/table">
            <a:tbl>
              <a:tblPr firstRow="1" bandRow="1">
                <a:tableStyleId>{5C22544A-7EE6-4342-B048-85BDC9FD1C3A}</a:tableStyleId>
              </a:tblPr>
              <a:tblGrid>
                <a:gridCol w="3240000">
                  <a:extLst>
                    <a:ext uri="{9D8B030D-6E8A-4147-A177-3AD203B41FA5}">
                      <a16:colId xmlns:a16="http://schemas.microsoft.com/office/drawing/2014/main" val="3065097401"/>
                    </a:ext>
                  </a:extLst>
                </a:gridCol>
                <a:gridCol w="1800000">
                  <a:extLst>
                    <a:ext uri="{9D8B030D-6E8A-4147-A177-3AD203B41FA5}">
                      <a16:colId xmlns:a16="http://schemas.microsoft.com/office/drawing/2014/main" val="3936089675"/>
                    </a:ext>
                  </a:extLst>
                </a:gridCol>
                <a:gridCol w="3240000">
                  <a:extLst>
                    <a:ext uri="{9D8B030D-6E8A-4147-A177-3AD203B41FA5}">
                      <a16:colId xmlns:a16="http://schemas.microsoft.com/office/drawing/2014/main" val="658548148"/>
                    </a:ext>
                  </a:extLst>
                </a:gridCol>
              </a:tblGrid>
              <a:tr h="684000">
                <a:tc>
                  <a:txBody>
                    <a:bodyPr/>
                    <a:lstStyle/>
                    <a:p>
                      <a:endParaRPr lang="fr-FR"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a:solidFill>
                            <a:schemeClr val="tx1"/>
                          </a:solidFill>
                        </a:rPr>
                        <a:t>VARIABLES</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5241114"/>
                  </a:ext>
                </a:extLst>
              </a:tr>
              <a:tr h="543697">
                <a:tc>
                  <a:txBody>
                    <a:bodyPr/>
                    <a:lstStyle/>
                    <a:p>
                      <a:pPr algn="l"/>
                      <a:r>
                        <a:rPr lang="fr-FR" dirty="0">
                          <a:solidFill>
                            <a:srgbClr val="2D3034"/>
                          </a:solidFill>
                          <a:latin typeface="Arial Narrow" panose="020B0606020202030204" pitchFamily="34" charset="0"/>
                        </a:rPr>
                        <a:t>Atteindre</a:t>
                      </a:r>
                      <a:r>
                        <a:rPr lang="fr-FR" dirty="0">
                          <a:solidFill>
                            <a:srgbClr val="C00000"/>
                          </a:solidFill>
                          <a:latin typeface="Arial Narrow" panose="020B0606020202030204" pitchFamily="34" charset="0"/>
                        </a:rPr>
                        <a:t> </a:t>
                      </a:r>
                      <a:r>
                        <a:rPr lang="fr-FR" sz="1800" kern="1200" dirty="0">
                          <a:solidFill>
                            <a:srgbClr val="2D3034"/>
                          </a:solidFill>
                          <a:latin typeface="Arial Narrow" panose="020B0606020202030204" pitchFamily="34" charset="0"/>
                          <a:ea typeface="+mn-ea"/>
                          <a:cs typeface="+mn-cs"/>
                        </a:rPr>
                        <a:t>un</a:t>
                      </a:r>
                      <a:r>
                        <a:rPr lang="fr-FR" b="1" dirty="0">
                          <a:solidFill>
                            <a:srgbClr val="FF0066"/>
                          </a:solidFill>
                          <a:latin typeface="Arial Narrow" panose="020B0606020202030204" pitchFamily="34" charset="0"/>
                        </a:rPr>
                        <a:t> </a:t>
                      </a:r>
                      <a:r>
                        <a:rPr lang="fr-FR" b="1" dirty="0">
                          <a:solidFill>
                            <a:srgbClr val="C00000"/>
                          </a:solidFill>
                          <a:latin typeface="Arial Narrow" panose="020B0606020202030204" pitchFamily="34" charset="0"/>
                        </a:rPr>
                        <a:t>but précis </a:t>
                      </a:r>
                    </a:p>
                    <a:p>
                      <a:pPr algn="l">
                        <a:spcBef>
                          <a:spcPts val="600"/>
                        </a:spcBef>
                        <a:spcAft>
                          <a:spcPts val="600"/>
                        </a:spcAft>
                      </a:pPr>
                      <a:r>
                        <a:rPr lang="fr-FR" sz="1800" dirty="0">
                          <a:latin typeface="Arial Narrow" panose="020B0606020202030204" pitchFamily="34" charset="0"/>
                        </a:rPr>
                        <a:t>(performance globale ou maîtrise technique).</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dirty="0"/>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22300">
                        <a:lnSpc>
                          <a:spcPct val="100000"/>
                        </a:lnSpc>
                        <a:spcBef>
                          <a:spcPts val="300"/>
                        </a:spcBef>
                        <a:spcAft>
                          <a:spcPts val="300"/>
                        </a:spcAft>
                      </a:pPr>
                      <a:r>
                        <a:rPr lang="fr-FR" dirty="0">
                          <a:latin typeface="Arial Narrow" panose="020B0606020202030204" pitchFamily="34" charset="0"/>
                        </a:rPr>
                        <a:t>Privilégier les </a:t>
                      </a:r>
                      <a:r>
                        <a:rPr lang="fr-FR" b="1" dirty="0">
                          <a:solidFill>
                            <a:srgbClr val="C00000"/>
                          </a:solidFill>
                          <a:latin typeface="Arial Narrow" panose="020B0606020202030204" pitchFamily="34" charset="0"/>
                        </a:rPr>
                        <a:t>enjeux collectifs</a:t>
                      </a:r>
                      <a:r>
                        <a:rPr lang="fr-FR" dirty="0">
                          <a:latin typeface="Arial Narrow" panose="020B0606020202030204" pitchFamily="34" charset="0"/>
                        </a:rPr>
                        <a:t>.</a:t>
                      </a:r>
                    </a:p>
                    <a:p>
                      <a:pPr marL="0" indent="0" algn="l" defTabSz="622300">
                        <a:lnSpc>
                          <a:spcPct val="100000"/>
                        </a:lnSpc>
                        <a:spcBef>
                          <a:spcPts val="300"/>
                        </a:spcBef>
                        <a:spcAft>
                          <a:spcPts val="300"/>
                        </a:spcAft>
                      </a:pPr>
                      <a:r>
                        <a:rPr lang="fr-FR" dirty="0">
                          <a:latin typeface="Arial Narrow" panose="020B0606020202030204" pitchFamily="34" charset="0"/>
                        </a:rPr>
                        <a:t>Proposer des situations </a:t>
                      </a:r>
                      <a:r>
                        <a:rPr lang="fr-FR" b="1" dirty="0">
                          <a:solidFill>
                            <a:srgbClr val="C00000"/>
                          </a:solidFill>
                          <a:latin typeface="Arial Narrow" panose="020B0606020202030204" pitchFamily="34" charset="0"/>
                        </a:rPr>
                        <a:t>ludiques</a:t>
                      </a:r>
                      <a:r>
                        <a:rPr lang="fr-FR" dirty="0">
                          <a:latin typeface="Arial Narrow" panose="020B0606020202030204" pitchFamily="34" charset="0"/>
                        </a:rPr>
                        <a:t>. </a:t>
                      </a:r>
                    </a:p>
                    <a:p>
                      <a:pPr marL="0" indent="0" algn="l" defTabSz="622300">
                        <a:lnSpc>
                          <a:spcPct val="100000"/>
                        </a:lnSpc>
                        <a:spcBef>
                          <a:spcPts val="300"/>
                        </a:spcBef>
                        <a:spcAft>
                          <a:spcPts val="300"/>
                        </a:spcAft>
                      </a:pPr>
                      <a:r>
                        <a:rPr lang="fr-FR" dirty="0">
                          <a:latin typeface="Arial Narrow" panose="020B0606020202030204" pitchFamily="34" charset="0"/>
                        </a:rPr>
                        <a:t>Valoriser la </a:t>
                      </a:r>
                      <a:r>
                        <a:rPr lang="fr-FR" b="1" dirty="0">
                          <a:solidFill>
                            <a:srgbClr val="C00000"/>
                          </a:solidFill>
                          <a:latin typeface="Arial Narrow" panose="020B0606020202030204" pitchFamily="34" charset="0"/>
                        </a:rPr>
                        <a:t>réussite</a:t>
                      </a:r>
                      <a:r>
                        <a:rPr lang="fr-FR" dirty="0">
                          <a:latin typeface="Arial Narrow" panose="020B0606020202030204" pitchFamily="34" charset="0"/>
                        </a:rPr>
                        <a:t>.</a:t>
                      </a:r>
                      <a:endParaRPr lang="fr-FR" kern="1200" dirty="0">
                        <a:latin typeface="Arial Narrow" panose="020B0606020202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085437"/>
                  </a:ext>
                </a:extLst>
              </a:tr>
              <a:tr h="823312">
                <a:tc>
                  <a:txBody>
                    <a:bodyPr/>
                    <a:lstStyle/>
                    <a:p>
                      <a:pPr algn="l">
                        <a:spcBef>
                          <a:spcPts val="600"/>
                        </a:spcBef>
                        <a:spcAft>
                          <a:spcPts val="600"/>
                        </a:spcAft>
                      </a:pPr>
                      <a:endParaRPr lang="fr-FR" sz="1800" dirty="0">
                        <a:latin typeface="Arial Narrow" panose="020B0606020202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dirty="0"/>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defTabSz="622300">
                        <a:lnSpc>
                          <a:spcPct val="100000"/>
                        </a:lnSpc>
                        <a:spcBef>
                          <a:spcPts val="300"/>
                        </a:spcBef>
                        <a:spcAft>
                          <a:spcPts val="300"/>
                        </a:spcAft>
                      </a:pPr>
                      <a:r>
                        <a:rPr lang="fr-FR" sz="1800" dirty="0">
                          <a:latin typeface="Arial Narrow" panose="020B0606020202030204" pitchFamily="34" charset="0"/>
                        </a:rPr>
                        <a:t>Proposer des situations de  </a:t>
                      </a:r>
                      <a:r>
                        <a:rPr lang="fr-FR" sz="1800" b="1" dirty="0">
                          <a:solidFill>
                            <a:srgbClr val="CC00FF"/>
                          </a:solidFill>
                          <a:latin typeface="Arial Narrow" panose="020B0606020202030204" pitchFamily="34" charset="0"/>
                        </a:rPr>
                        <a:t>coopération</a:t>
                      </a:r>
                      <a:r>
                        <a:rPr lang="fr-FR" sz="1800" dirty="0">
                          <a:latin typeface="Arial Narrow" panose="020B0606020202030204" pitchFamily="34" charset="0"/>
                        </a:rPr>
                        <a:t>.</a:t>
                      </a:r>
                    </a:p>
                    <a:p>
                      <a:pPr lvl="0" defTabSz="622300">
                        <a:lnSpc>
                          <a:spcPct val="100000"/>
                        </a:lnSpc>
                        <a:spcBef>
                          <a:spcPts val="300"/>
                        </a:spcBef>
                        <a:spcAft>
                          <a:spcPts val="300"/>
                        </a:spcAft>
                      </a:pPr>
                      <a:r>
                        <a:rPr lang="fr-FR" sz="1800" dirty="0">
                          <a:latin typeface="Arial Narrow" panose="020B0606020202030204" pitchFamily="34" charset="0"/>
                        </a:rPr>
                        <a:t>Agir au sein d’un </a:t>
                      </a:r>
                      <a:r>
                        <a:rPr lang="fr-FR" sz="1800" b="1" kern="1200" dirty="0">
                          <a:solidFill>
                            <a:srgbClr val="CC00FF"/>
                          </a:solidFill>
                          <a:latin typeface="Arial Narrow" panose="020B0606020202030204" pitchFamily="34" charset="0"/>
                          <a:ea typeface="+mn-ea"/>
                          <a:cs typeface="+mn-cs"/>
                        </a:rPr>
                        <a:t>groupe</a:t>
                      </a:r>
                      <a:r>
                        <a:rPr lang="fr-FR" sz="1800" dirty="0">
                          <a:latin typeface="Arial Narrow" panose="020B0606020202030204" pitchFamily="34" charset="0"/>
                        </a:rPr>
                        <a:t>.</a:t>
                      </a:r>
                    </a:p>
                    <a:p>
                      <a:pPr lvl="0" defTabSz="622300">
                        <a:lnSpc>
                          <a:spcPct val="100000"/>
                        </a:lnSpc>
                        <a:spcBef>
                          <a:spcPts val="300"/>
                        </a:spcBef>
                        <a:spcAft>
                          <a:spcPts val="300"/>
                        </a:spcAft>
                      </a:pPr>
                      <a:r>
                        <a:rPr lang="fr-FR" sz="1800" dirty="0">
                          <a:latin typeface="Arial Narrow" panose="020B0606020202030204" pitchFamily="34" charset="0"/>
                        </a:rPr>
                        <a:t>Proposer différents </a:t>
                      </a:r>
                      <a:r>
                        <a:rPr lang="fr-FR" sz="1800" b="1" kern="1200" dirty="0">
                          <a:solidFill>
                            <a:srgbClr val="CC00FF"/>
                          </a:solidFill>
                          <a:latin typeface="Arial Narrow" panose="020B0606020202030204" pitchFamily="34" charset="0"/>
                          <a:ea typeface="+mn-ea"/>
                          <a:cs typeface="+mn-cs"/>
                        </a:rPr>
                        <a:t>rôles sociaux</a:t>
                      </a:r>
                      <a:r>
                        <a:rPr lang="fr-FR" sz="1800" dirty="0">
                          <a:latin typeface="Arial Narrow" panose="020B0606020202030204" pitchFamily="34" charset="0"/>
                        </a:rPr>
                        <a:t>.</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495132"/>
                  </a:ext>
                </a:extLst>
              </a:tr>
              <a:tr h="910365">
                <a:tc>
                  <a:txBody>
                    <a:bodyPr/>
                    <a:lstStyle/>
                    <a:p>
                      <a:pPr algn="l">
                        <a:spcBef>
                          <a:spcPts val="600"/>
                        </a:spcBef>
                        <a:spcAft>
                          <a:spcPts val="600"/>
                        </a:spcAft>
                      </a:pPr>
                      <a:endParaRPr lang="fr-FR" sz="1800" dirty="0">
                        <a:latin typeface="Arial Narrow" panose="020B0606020202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dirty="0"/>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22300" rtl="0" eaLnBrk="1" fontAlgn="auto" latinLnBrk="0" hangingPunct="1">
                        <a:lnSpc>
                          <a:spcPct val="100000"/>
                        </a:lnSpc>
                        <a:spcBef>
                          <a:spcPts val="300"/>
                        </a:spcBef>
                        <a:spcAft>
                          <a:spcPts val="300"/>
                        </a:spcAft>
                        <a:buClrTx/>
                        <a:buSzTx/>
                        <a:buFontTx/>
                        <a:buNone/>
                        <a:tabLst/>
                        <a:defRPr/>
                      </a:pPr>
                      <a:r>
                        <a:rPr lang="fr-FR" sz="1800" dirty="0">
                          <a:latin typeface="Arial Narrow" panose="020B0606020202030204" pitchFamily="34" charset="0"/>
                        </a:rPr>
                        <a:t>Utiliser le matériel pour </a:t>
                      </a:r>
                      <a:r>
                        <a:rPr lang="fr-FR" sz="1800" b="1" dirty="0">
                          <a:solidFill>
                            <a:srgbClr val="00B050"/>
                          </a:solidFill>
                          <a:latin typeface="Arial Narrow" panose="020B0606020202030204" pitchFamily="34" charset="0"/>
                        </a:rPr>
                        <a:t>diversifier</a:t>
                      </a:r>
                      <a:r>
                        <a:rPr lang="fr-FR" sz="1800" dirty="0">
                          <a:latin typeface="Arial Narrow" panose="020B0606020202030204" pitchFamily="34" charset="0"/>
                        </a:rPr>
                        <a:t> les espaces et les actions motrices.</a:t>
                      </a:r>
                      <a:endParaRPr lang="fr-FR" sz="1800" kern="1200" dirty="0">
                        <a:solidFill>
                          <a:srgbClr val="FF0000"/>
                        </a:solidFill>
                        <a:latin typeface="Arial Narrow" panose="020B0606020202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0299279"/>
                  </a:ext>
                </a:extLst>
              </a:tr>
            </a:tbl>
          </a:graphicData>
        </a:graphic>
      </p:graphicFrame>
      <p:pic>
        <p:nvPicPr>
          <p:cNvPr id="38" name="Image 37" descr="Une image contenant texte, Graphique, graphisme, clipart&#10;&#10;Le contenu généré par l’IA peut être incorrect.">
            <a:extLst>
              <a:ext uri="{FF2B5EF4-FFF2-40B4-BE49-F238E27FC236}">
                <a16:creationId xmlns:a16="http://schemas.microsoft.com/office/drawing/2014/main" id="{83377796-11E1-8E4F-4821-8C8979E77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072" y="2161578"/>
            <a:ext cx="470768" cy="540000"/>
          </a:xfrm>
          <a:prstGeom prst="rect">
            <a:avLst/>
          </a:prstGeom>
        </p:spPr>
      </p:pic>
      <p:pic>
        <p:nvPicPr>
          <p:cNvPr id="28" name="Image 27">
            <a:extLst>
              <a:ext uri="{FF2B5EF4-FFF2-40B4-BE49-F238E27FC236}">
                <a16:creationId xmlns:a16="http://schemas.microsoft.com/office/drawing/2014/main" id="{C3A95055-668F-B575-B0A8-531E33DEB40E}"/>
              </a:ext>
            </a:extLst>
          </p:cNvPr>
          <p:cNvPicPr>
            <a:picLocks noChangeAspect="1"/>
          </p:cNvPicPr>
          <p:nvPr/>
        </p:nvPicPr>
        <p:blipFill>
          <a:blip r:embed="rId5"/>
          <a:stretch>
            <a:fillRect/>
          </a:stretch>
        </p:blipFill>
        <p:spPr>
          <a:xfrm>
            <a:off x="1473693" y="2161578"/>
            <a:ext cx="1298794" cy="540000"/>
          </a:xfrm>
          <a:prstGeom prst="rect">
            <a:avLst/>
          </a:prstGeom>
        </p:spPr>
      </p:pic>
      <p:pic>
        <p:nvPicPr>
          <p:cNvPr id="3" name="Image 2" descr="Une image contenant violet, violette, Graphique, Magenta&#10;&#10;Le contenu généré par l’IA peut être incorrect.">
            <a:extLst>
              <a:ext uri="{FF2B5EF4-FFF2-40B4-BE49-F238E27FC236}">
                <a16:creationId xmlns:a16="http://schemas.microsoft.com/office/drawing/2014/main" id="{A7A8FBA1-C731-C143-1AD0-26A6317C5C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0142" y="4072912"/>
            <a:ext cx="1021221" cy="900000"/>
          </a:xfrm>
          <a:prstGeom prst="rect">
            <a:avLst/>
          </a:prstGeom>
        </p:spPr>
      </p:pic>
      <p:pic>
        <p:nvPicPr>
          <p:cNvPr id="4" name="Image 3" descr="Une image contenant Roue de vélo, Cadre de vélo, roue, Véhicule terrestre&#10;&#10;Le contenu généré par l’IA peut être incorrect.">
            <a:extLst>
              <a:ext uri="{FF2B5EF4-FFF2-40B4-BE49-F238E27FC236}">
                <a16:creationId xmlns:a16="http://schemas.microsoft.com/office/drawing/2014/main" id="{A49B9359-9F63-77BB-3C86-DFB492D9FF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0138" y="5281383"/>
            <a:ext cx="1021225" cy="900000"/>
          </a:xfrm>
          <a:prstGeom prst="rect">
            <a:avLst/>
          </a:prstGeom>
        </p:spPr>
      </p:pic>
      <p:pic>
        <p:nvPicPr>
          <p:cNvPr id="5" name="Image 4">
            <a:extLst>
              <a:ext uri="{FF2B5EF4-FFF2-40B4-BE49-F238E27FC236}">
                <a16:creationId xmlns:a16="http://schemas.microsoft.com/office/drawing/2014/main" id="{46877B9E-51FD-EA22-EE92-0E3DEFE723F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4156915" y="2865848"/>
            <a:ext cx="1022558" cy="900000"/>
          </a:xfrm>
          <a:prstGeom prst="rect">
            <a:avLst/>
          </a:prstGeom>
        </p:spPr>
      </p:pic>
    </p:spTree>
    <p:extLst>
      <p:ext uri="{BB962C8B-B14F-4D97-AF65-F5344CB8AC3E}">
        <p14:creationId xmlns:p14="http://schemas.microsoft.com/office/powerpoint/2010/main" val="172719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01A85-54EA-1654-B11E-1EFDCCDECA1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D0730A9-3EC0-9596-8DB9-4C20E852A289}"/>
              </a:ext>
            </a:extLst>
          </p:cNvPr>
          <p:cNvSpPr>
            <a:spLocks noGrp="1"/>
          </p:cNvSpPr>
          <p:nvPr>
            <p:ph type="title"/>
          </p:nvPr>
        </p:nvSpPr>
        <p:spPr/>
        <p:txBody>
          <a:bodyPr>
            <a:normAutofit/>
          </a:bodyPr>
          <a:lstStyle/>
          <a:p>
            <a:r>
              <a:rPr lang="fr-FR" dirty="0">
                <a:hlinkClick r:id="rId3"/>
              </a:rPr>
              <a:t>Logique interne </a:t>
            </a:r>
            <a:r>
              <a:rPr lang="fr-FR" dirty="0"/>
              <a:t>&amp; RSA</a:t>
            </a:r>
            <a:endParaRPr lang="fr-FR" sz="2700" dirty="0"/>
          </a:p>
        </p:txBody>
      </p:sp>
      <p:graphicFrame>
        <p:nvGraphicFramePr>
          <p:cNvPr id="36" name="Tableau 35">
            <a:extLst>
              <a:ext uri="{FF2B5EF4-FFF2-40B4-BE49-F238E27FC236}">
                <a16:creationId xmlns:a16="http://schemas.microsoft.com/office/drawing/2014/main" id="{CE54A71B-B84B-1F0E-5318-7A8F6FFB2F40}"/>
              </a:ext>
            </a:extLst>
          </p:cNvPr>
          <p:cNvGraphicFramePr>
            <a:graphicFrameLocks noGrp="1"/>
          </p:cNvGraphicFramePr>
          <p:nvPr>
            <p:extLst>
              <p:ext uri="{D42A27DB-BD31-4B8C-83A1-F6EECF244321}">
                <p14:modId xmlns:p14="http://schemas.microsoft.com/office/powerpoint/2010/main" val="1896815214"/>
              </p:ext>
            </p:extLst>
          </p:nvPr>
        </p:nvGraphicFramePr>
        <p:xfrm>
          <a:off x="568170" y="1426627"/>
          <a:ext cx="8280000" cy="4459875"/>
        </p:xfrm>
        <a:graphic>
          <a:graphicData uri="http://schemas.openxmlformats.org/drawingml/2006/table">
            <a:tbl>
              <a:tblPr firstRow="1" bandRow="1">
                <a:tableStyleId>{5C22544A-7EE6-4342-B048-85BDC9FD1C3A}</a:tableStyleId>
              </a:tblPr>
              <a:tblGrid>
                <a:gridCol w="3240000">
                  <a:extLst>
                    <a:ext uri="{9D8B030D-6E8A-4147-A177-3AD203B41FA5}">
                      <a16:colId xmlns:a16="http://schemas.microsoft.com/office/drawing/2014/main" val="3065097401"/>
                    </a:ext>
                  </a:extLst>
                </a:gridCol>
                <a:gridCol w="1800000">
                  <a:extLst>
                    <a:ext uri="{9D8B030D-6E8A-4147-A177-3AD203B41FA5}">
                      <a16:colId xmlns:a16="http://schemas.microsoft.com/office/drawing/2014/main" val="3936089675"/>
                    </a:ext>
                  </a:extLst>
                </a:gridCol>
                <a:gridCol w="3240000">
                  <a:extLst>
                    <a:ext uri="{9D8B030D-6E8A-4147-A177-3AD203B41FA5}">
                      <a16:colId xmlns:a16="http://schemas.microsoft.com/office/drawing/2014/main" val="658548148"/>
                    </a:ext>
                  </a:extLst>
                </a:gridCol>
              </a:tblGrid>
              <a:tr h="684000">
                <a:tc>
                  <a:txBody>
                    <a:bodyPr/>
                    <a:lstStyle/>
                    <a:p>
                      <a:endParaRPr lang="fr-FR"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a:solidFill>
                            <a:schemeClr val="tx1"/>
                          </a:solidFill>
                        </a:rPr>
                        <a:t>VARIABLES</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5241114"/>
                  </a:ext>
                </a:extLst>
              </a:tr>
              <a:tr h="1258625">
                <a:tc rowSpan="3">
                  <a:txBody>
                    <a:bodyPr/>
                    <a:lstStyle/>
                    <a:p>
                      <a:pPr algn="l">
                        <a:lnSpc>
                          <a:spcPct val="100000"/>
                        </a:lnSpc>
                        <a:spcBef>
                          <a:spcPts val="600"/>
                        </a:spcBef>
                        <a:spcAft>
                          <a:spcPts val="600"/>
                        </a:spcAft>
                      </a:pPr>
                      <a:r>
                        <a:rPr lang="fr-FR" b="0" i="0" dirty="0">
                          <a:solidFill>
                            <a:srgbClr val="2D3034"/>
                          </a:solidFill>
                          <a:effectLst/>
                          <a:latin typeface="Arial Narrow" panose="020B0606020202030204" pitchFamily="34" charset="0"/>
                        </a:rPr>
                        <a:t>Nature </a:t>
                      </a:r>
                      <a:r>
                        <a:rPr lang="fr-FR" dirty="0">
                          <a:solidFill>
                            <a:srgbClr val="2D3034"/>
                          </a:solidFill>
                          <a:latin typeface="Arial Narrow" panose="020B0606020202030204" pitchFamily="34" charset="0"/>
                        </a:rPr>
                        <a:t>des</a:t>
                      </a:r>
                      <a:r>
                        <a:rPr lang="fr-FR" b="1" i="0" dirty="0">
                          <a:solidFill>
                            <a:srgbClr val="FFC000"/>
                          </a:solidFill>
                          <a:effectLst/>
                          <a:latin typeface="Arial Narrow" panose="020B0606020202030204" pitchFamily="34" charset="0"/>
                        </a:rPr>
                        <a:t> </a:t>
                      </a:r>
                      <a:r>
                        <a:rPr lang="fr-FR" b="1" i="0" dirty="0">
                          <a:solidFill>
                            <a:srgbClr val="C00000"/>
                          </a:solidFill>
                          <a:effectLst/>
                          <a:latin typeface="Arial Narrow" panose="020B0606020202030204" pitchFamily="34" charset="0"/>
                        </a:rPr>
                        <a:t>enchaînements</a:t>
                      </a:r>
                      <a:r>
                        <a:rPr lang="fr-FR" b="0" i="0" dirty="0">
                          <a:solidFill>
                            <a:srgbClr val="2D3034"/>
                          </a:solidFill>
                          <a:effectLst/>
                          <a:latin typeface="Arial Narrow" panose="020B0606020202030204" pitchFamily="34" charset="0"/>
                        </a:rPr>
                        <a:t>.</a:t>
                      </a:r>
                      <a:endParaRPr lang="fr-FR" dirty="0">
                        <a:solidFill>
                          <a:srgbClr val="2D3034"/>
                        </a:solidFill>
                        <a:latin typeface="Arial Narrow" panose="020B0606020202030204" pitchFamily="34" charset="0"/>
                      </a:endParaRPr>
                    </a:p>
                    <a:p>
                      <a:pPr algn="l">
                        <a:lnSpc>
                          <a:spcPct val="100000"/>
                        </a:lnSpc>
                        <a:spcBef>
                          <a:spcPts val="600"/>
                        </a:spcBef>
                        <a:spcAft>
                          <a:spcPts val="600"/>
                        </a:spcAft>
                      </a:pPr>
                      <a:r>
                        <a:rPr lang="fr-FR" b="0" i="0" dirty="0">
                          <a:solidFill>
                            <a:srgbClr val="2D3034"/>
                          </a:solidFill>
                          <a:effectLst/>
                          <a:latin typeface="Arial Narrow" panose="020B0606020202030204" pitchFamily="34" charset="0"/>
                        </a:rPr>
                        <a:t>Durée, intensité et succession </a:t>
                      </a:r>
                      <a:r>
                        <a:rPr lang="fr-FR" dirty="0">
                          <a:solidFill>
                            <a:srgbClr val="2D3034"/>
                          </a:solidFill>
                          <a:latin typeface="Arial Narrow" panose="020B0606020202030204" pitchFamily="34" charset="0"/>
                        </a:rPr>
                        <a:t>des</a:t>
                      </a:r>
                      <a:r>
                        <a:rPr lang="fr-FR" b="1" i="0" dirty="0">
                          <a:solidFill>
                            <a:srgbClr val="FFC000"/>
                          </a:solidFill>
                          <a:effectLst/>
                          <a:latin typeface="Arial Narrow" panose="020B0606020202030204" pitchFamily="34" charset="0"/>
                        </a:rPr>
                        <a:t> </a:t>
                      </a:r>
                      <a:r>
                        <a:rPr lang="fr-FR" sz="1800" b="1" i="0" kern="1200" dirty="0">
                          <a:solidFill>
                            <a:srgbClr val="C00000"/>
                          </a:solidFill>
                          <a:effectLst/>
                          <a:latin typeface="Arial Narrow" panose="020B0606020202030204" pitchFamily="34" charset="0"/>
                          <a:ea typeface="+mn-ea"/>
                          <a:cs typeface="+mn-cs"/>
                        </a:rPr>
                        <a:t>efforts</a:t>
                      </a:r>
                      <a:r>
                        <a:rPr lang="fr-FR" b="0" i="0" dirty="0">
                          <a:solidFill>
                            <a:srgbClr val="2D3034"/>
                          </a:solidFill>
                          <a:effectLst/>
                          <a:latin typeface="Arial Narrow" panose="020B0606020202030204" pitchFamily="34" charset="0"/>
                        </a:rPr>
                        <a:t>.</a:t>
                      </a:r>
                    </a:p>
                    <a:p>
                      <a:pPr marL="0" marR="0" lvl="0" indent="0" algn="l" defTabSz="914400" rtl="0" eaLnBrk="1" fontAlgn="auto" latinLnBrk="0" hangingPunct="1">
                        <a:lnSpc>
                          <a:spcPct val="100000"/>
                        </a:lnSpc>
                        <a:spcBef>
                          <a:spcPts val="600"/>
                        </a:spcBef>
                        <a:spcAft>
                          <a:spcPts val="600"/>
                        </a:spcAft>
                        <a:buClrTx/>
                        <a:buSzTx/>
                        <a:buFontTx/>
                        <a:buNone/>
                        <a:tabLst/>
                        <a:defRPr/>
                      </a:pPr>
                      <a:r>
                        <a:rPr lang="fr-FR" sz="1800" b="1" i="0" kern="1200" dirty="0">
                          <a:solidFill>
                            <a:srgbClr val="C00000"/>
                          </a:solidFill>
                          <a:effectLst/>
                          <a:latin typeface="Arial Narrow" panose="020B0606020202030204" pitchFamily="34" charset="0"/>
                          <a:ea typeface="+mn-ea"/>
                          <a:cs typeface="+mn-cs"/>
                        </a:rPr>
                        <a:t>Coordination</a:t>
                      </a:r>
                      <a:r>
                        <a:rPr lang="fr-FR" dirty="0">
                          <a:solidFill>
                            <a:srgbClr val="2D3034"/>
                          </a:solidFill>
                          <a:latin typeface="Arial Narrow" panose="020B0606020202030204" pitchFamily="34" charset="0"/>
                        </a:rPr>
                        <a:t>, </a:t>
                      </a:r>
                      <a:r>
                        <a:rPr lang="fr-FR" sz="1800" b="1" i="0" kern="1200" dirty="0">
                          <a:solidFill>
                            <a:srgbClr val="C00000"/>
                          </a:solidFill>
                          <a:effectLst/>
                          <a:latin typeface="Arial Narrow" panose="020B0606020202030204" pitchFamily="34" charset="0"/>
                          <a:ea typeface="+mn-ea"/>
                          <a:cs typeface="+mn-cs"/>
                        </a:rPr>
                        <a:t>synchronisation</a:t>
                      </a:r>
                      <a:r>
                        <a:rPr lang="fr-FR" dirty="0">
                          <a:solidFill>
                            <a:srgbClr val="2D3034"/>
                          </a:solidFill>
                          <a:latin typeface="Arial Narrow" panose="020B0606020202030204" pitchFamily="34" charset="0"/>
                        </a:rPr>
                        <a:t> et </a:t>
                      </a:r>
                      <a:r>
                        <a:rPr lang="fr-FR" b="1" dirty="0">
                          <a:solidFill>
                            <a:srgbClr val="C00000"/>
                          </a:solidFill>
                          <a:latin typeface="Arial Narrow" panose="020B0606020202030204" pitchFamily="34" charset="0"/>
                        </a:rPr>
                        <a:t>gestion de </a:t>
                      </a:r>
                      <a:r>
                        <a:rPr lang="fr-FR" sz="1800" b="1" kern="1200" dirty="0">
                          <a:solidFill>
                            <a:srgbClr val="C00000"/>
                          </a:solidFill>
                          <a:latin typeface="Arial Narrow" panose="020B0606020202030204" pitchFamily="34" charset="0"/>
                          <a:ea typeface="+mn-ea"/>
                          <a:cs typeface="+mn-cs"/>
                        </a:rPr>
                        <a:t>l'</a:t>
                      </a:r>
                      <a:r>
                        <a:rPr lang="fr-FR" sz="1800" b="1" i="0" kern="1200" dirty="0">
                          <a:solidFill>
                            <a:srgbClr val="C00000"/>
                          </a:solidFill>
                          <a:effectLst/>
                          <a:latin typeface="Arial Narrow" panose="020B0606020202030204" pitchFamily="34" charset="0"/>
                          <a:ea typeface="+mn-ea"/>
                          <a:cs typeface="+mn-cs"/>
                        </a:rPr>
                        <a:t>énergie</a:t>
                      </a:r>
                      <a:r>
                        <a:rPr lang="fr-FR" b="1" dirty="0">
                          <a:solidFill>
                            <a:srgbClr val="C00000"/>
                          </a:solidFill>
                          <a:latin typeface="Arial Narrow" panose="020B0606020202030204" pitchFamily="34" charset="0"/>
                        </a:rPr>
                        <a:t> </a:t>
                      </a:r>
                      <a:r>
                        <a:rPr lang="fr-FR" dirty="0">
                          <a:solidFill>
                            <a:srgbClr val="2D3034"/>
                          </a:solidFill>
                          <a:latin typeface="Arial Narrow" panose="020B0606020202030204" pitchFamily="34" charset="0"/>
                        </a:rPr>
                        <a:t>entre les différentes phases. </a:t>
                      </a:r>
                    </a:p>
                    <a:p>
                      <a:pPr marL="0" marR="0" lvl="0" indent="0" algn="l" defTabSz="914400" rtl="0" eaLnBrk="1" fontAlgn="auto" latinLnBrk="0" hangingPunct="1">
                        <a:lnSpc>
                          <a:spcPct val="100000"/>
                        </a:lnSpc>
                        <a:spcBef>
                          <a:spcPts val="600"/>
                        </a:spcBef>
                        <a:spcAft>
                          <a:spcPts val="600"/>
                        </a:spcAft>
                        <a:buClrTx/>
                        <a:buSzTx/>
                        <a:buFontTx/>
                        <a:buNone/>
                        <a:tabLst/>
                        <a:defRPr/>
                      </a:pPr>
                      <a:r>
                        <a:rPr lang="fr-FR" sz="1800" b="1" dirty="0">
                          <a:solidFill>
                            <a:srgbClr val="C00000"/>
                          </a:solidFill>
                          <a:latin typeface="Arial Narrow" panose="020B0606020202030204" pitchFamily="34" charset="0"/>
                        </a:rPr>
                        <a:t>Organisation</a:t>
                      </a:r>
                      <a:r>
                        <a:rPr lang="fr-FR" sz="1800" dirty="0">
                          <a:solidFill>
                            <a:srgbClr val="2D3034"/>
                          </a:solidFill>
                          <a:latin typeface="Arial Narrow" panose="020B0606020202030204" pitchFamily="34" charset="0"/>
                        </a:rPr>
                        <a:t> cohérente pour assurer la fluidité et l'efficacité de</a:t>
                      </a:r>
                      <a:r>
                        <a:rPr lang="fr-FR" sz="1800" dirty="0">
                          <a:solidFill>
                            <a:srgbClr val="6699FF"/>
                          </a:solidFill>
                          <a:latin typeface="Arial Narrow" panose="020B0606020202030204" pitchFamily="34" charset="0"/>
                        </a:rPr>
                        <a:t> </a:t>
                      </a:r>
                      <a:r>
                        <a:rPr lang="fr-FR" sz="1800" kern="1200" dirty="0">
                          <a:solidFill>
                            <a:srgbClr val="2D3034"/>
                          </a:solidFill>
                          <a:latin typeface="Arial Narrow" panose="020B0606020202030204" pitchFamily="34" charset="0"/>
                          <a:ea typeface="+mn-ea"/>
                          <a:cs typeface="+mn-cs"/>
                        </a:rPr>
                        <a:t>la</a:t>
                      </a:r>
                      <a:r>
                        <a:rPr lang="fr-FR" sz="1800" b="1" dirty="0">
                          <a:solidFill>
                            <a:srgbClr val="6699FF"/>
                          </a:solidFill>
                          <a:latin typeface="Arial Narrow" panose="020B0606020202030204" pitchFamily="34" charset="0"/>
                        </a:rPr>
                        <a:t> </a:t>
                      </a:r>
                      <a:r>
                        <a:rPr lang="fr-FR" sz="1800" kern="1200" dirty="0">
                          <a:solidFill>
                            <a:srgbClr val="2D3034"/>
                          </a:solidFill>
                          <a:latin typeface="Arial Narrow" panose="020B0606020202030204" pitchFamily="34" charset="0"/>
                          <a:ea typeface="+mn-ea"/>
                          <a:cs typeface="+mn-cs"/>
                        </a:rPr>
                        <a:t>succession</a:t>
                      </a:r>
                      <a:r>
                        <a:rPr lang="fr-FR" sz="1800" b="1" dirty="0">
                          <a:solidFill>
                            <a:srgbClr val="6699FF"/>
                          </a:solidFill>
                          <a:latin typeface="Arial Narrow" panose="020B0606020202030204" pitchFamily="34" charset="0"/>
                        </a:rPr>
                        <a:t> </a:t>
                      </a:r>
                      <a:r>
                        <a:rPr lang="fr-FR" sz="1800" dirty="0">
                          <a:solidFill>
                            <a:srgbClr val="2D3034"/>
                          </a:solidFill>
                          <a:latin typeface="Arial Narrow" panose="020B0606020202030204" pitchFamily="34" charset="0"/>
                        </a:rPr>
                        <a:t>(tenir compte des contraintes).</a:t>
                      </a:r>
                      <a:endParaRPr lang="fr-FR" sz="1800" dirty="0">
                        <a:latin typeface="Arial Narrow" panose="020B0606020202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dirty="0"/>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622300">
                        <a:lnSpc>
                          <a:spcPct val="100000"/>
                        </a:lnSpc>
                        <a:spcBef>
                          <a:spcPts val="600"/>
                        </a:spcBef>
                        <a:spcAft>
                          <a:spcPts val="600"/>
                        </a:spcAft>
                        <a:tabLst>
                          <a:tab pos="263525" algn="l"/>
                        </a:tabLst>
                      </a:pPr>
                      <a:r>
                        <a:rPr lang="fr-FR" dirty="0">
                          <a:latin typeface="Arial Narrow" panose="020B0606020202030204" pitchFamily="34" charset="0"/>
                        </a:rPr>
                        <a:t>Diversifier les </a:t>
                      </a:r>
                      <a:r>
                        <a:rPr lang="fr-FR" b="1" dirty="0">
                          <a:solidFill>
                            <a:srgbClr val="FFC000"/>
                          </a:solidFill>
                          <a:latin typeface="Arial Narrow" panose="020B0606020202030204" pitchFamily="34" charset="0"/>
                        </a:rPr>
                        <a:t>actions motrices</a:t>
                      </a:r>
                      <a:r>
                        <a:rPr lang="fr-FR" dirty="0">
                          <a:latin typeface="Arial Narrow" panose="020B0606020202030204" pitchFamily="34" charset="0"/>
                        </a:rPr>
                        <a:t>.</a:t>
                      </a:r>
                    </a:p>
                    <a:p>
                      <a:pPr marL="0" lvl="0" indent="0" algn="l" defTabSz="622300">
                        <a:lnSpc>
                          <a:spcPct val="100000"/>
                        </a:lnSpc>
                        <a:spcBef>
                          <a:spcPts val="600"/>
                        </a:spcBef>
                        <a:spcAft>
                          <a:spcPts val="600"/>
                        </a:spcAft>
                        <a:tabLst>
                          <a:tab pos="263525" algn="l"/>
                        </a:tabLst>
                      </a:pPr>
                      <a:r>
                        <a:rPr lang="fr-FR" dirty="0">
                          <a:latin typeface="Arial Narrow" panose="020B0606020202030204" pitchFamily="34" charset="0"/>
                        </a:rPr>
                        <a:t>Alterner les </a:t>
                      </a:r>
                      <a:r>
                        <a:rPr lang="fr-FR" b="1" dirty="0">
                          <a:solidFill>
                            <a:srgbClr val="FFC000"/>
                          </a:solidFill>
                          <a:latin typeface="Arial Narrow" panose="020B0606020202030204" pitchFamily="34" charset="0"/>
                        </a:rPr>
                        <a:t>niveaux d’intensité </a:t>
                      </a:r>
                      <a:r>
                        <a:rPr lang="fr-FR" dirty="0">
                          <a:latin typeface="Arial Narrow" panose="020B0606020202030204" pitchFamily="34" charset="0"/>
                        </a:rPr>
                        <a:t>(faible, modérée, élevée).</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085437"/>
                  </a:ext>
                </a:extLst>
              </a:tr>
              <a:tr h="1258625">
                <a:tc vMerge="1">
                  <a:txBody>
                    <a:bodyPr/>
                    <a:lstStyle/>
                    <a:p>
                      <a:pPr algn="l"/>
                      <a:endParaRPr lang="fr-FR" dirty="0">
                        <a:solidFill>
                          <a:srgbClr val="2D3034"/>
                        </a:solidFill>
                        <a:latin typeface="Arial Narrow" panose="020B0606020202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dirty="0"/>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22300" rtl="0" eaLnBrk="1" fontAlgn="auto" latinLnBrk="0" hangingPunct="1">
                        <a:lnSpc>
                          <a:spcPct val="100000"/>
                        </a:lnSpc>
                        <a:spcBef>
                          <a:spcPts val="600"/>
                        </a:spcBef>
                        <a:spcAft>
                          <a:spcPts val="600"/>
                        </a:spcAft>
                        <a:buClrTx/>
                        <a:buSzTx/>
                        <a:buFontTx/>
                        <a:buNone/>
                        <a:tabLst>
                          <a:tab pos="263525" algn="l"/>
                        </a:tabLst>
                        <a:defRPr/>
                      </a:pPr>
                      <a:r>
                        <a:rPr lang="fr-FR" sz="1800" dirty="0">
                          <a:latin typeface="Arial Narrow" panose="020B0606020202030204" pitchFamily="34" charset="0"/>
                        </a:rPr>
                        <a:t>Varier la </a:t>
                      </a:r>
                      <a:r>
                        <a:rPr lang="fr-FR" sz="1800" b="1" kern="1200" dirty="0">
                          <a:solidFill>
                            <a:srgbClr val="6699FF"/>
                          </a:solidFill>
                          <a:latin typeface="Arial Narrow" panose="020B0606020202030204" pitchFamily="34" charset="0"/>
                          <a:ea typeface="+mn-ea"/>
                          <a:cs typeface="+mn-cs"/>
                        </a:rPr>
                        <a:t>nature</a:t>
                      </a:r>
                      <a:r>
                        <a:rPr lang="fr-FR" sz="1800" dirty="0">
                          <a:latin typeface="Arial Narrow" panose="020B0606020202030204" pitchFamily="34" charset="0"/>
                        </a:rPr>
                        <a:t>, les </a:t>
                      </a:r>
                      <a:r>
                        <a:rPr lang="fr-FR" sz="1800" b="1" kern="1200" dirty="0">
                          <a:solidFill>
                            <a:srgbClr val="6699FF"/>
                          </a:solidFill>
                          <a:latin typeface="Arial Narrow" panose="020B0606020202030204" pitchFamily="34" charset="0"/>
                          <a:ea typeface="+mn-ea"/>
                          <a:cs typeface="+mn-cs"/>
                        </a:rPr>
                        <a:t>dimensions</a:t>
                      </a:r>
                      <a:r>
                        <a:rPr lang="fr-FR" sz="1800" dirty="0">
                          <a:latin typeface="Arial Narrow" panose="020B0606020202030204" pitchFamily="34" charset="0"/>
                        </a:rPr>
                        <a:t> (privilégier les espaces réduits) et </a:t>
                      </a:r>
                      <a:r>
                        <a:rPr lang="fr-FR" sz="1800" kern="1200" dirty="0">
                          <a:solidFill>
                            <a:schemeClr val="dk1"/>
                          </a:solidFill>
                          <a:latin typeface="Arial Narrow" panose="020B0606020202030204" pitchFamily="34" charset="0"/>
                          <a:ea typeface="+mn-ea"/>
                          <a:cs typeface="+mn-cs"/>
                        </a:rPr>
                        <a:t>l’</a:t>
                      </a:r>
                      <a:r>
                        <a:rPr lang="fr-FR" sz="1800" b="1" kern="1200" dirty="0">
                          <a:solidFill>
                            <a:srgbClr val="6699FF"/>
                          </a:solidFill>
                          <a:latin typeface="Arial Narrow" panose="020B0606020202030204" pitchFamily="34" charset="0"/>
                          <a:ea typeface="+mn-ea"/>
                          <a:cs typeface="+mn-cs"/>
                        </a:rPr>
                        <a:t>aménagement</a:t>
                      </a:r>
                      <a:r>
                        <a:rPr lang="fr-FR" sz="1800" dirty="0">
                          <a:latin typeface="Arial Narrow" panose="020B0606020202030204" pitchFamily="34" charset="0"/>
                        </a:rPr>
                        <a:t> des espaces.</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724129"/>
                  </a:ext>
                </a:extLst>
              </a:tr>
              <a:tr h="125862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latin typeface="Arial Narrow" panose="020B0606020202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dirty="0"/>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22300" rtl="0" eaLnBrk="1" fontAlgn="auto" latinLnBrk="0" hangingPunct="1">
                        <a:lnSpc>
                          <a:spcPct val="100000"/>
                        </a:lnSpc>
                        <a:spcBef>
                          <a:spcPts val="600"/>
                        </a:spcBef>
                        <a:spcAft>
                          <a:spcPts val="600"/>
                        </a:spcAft>
                        <a:buClrTx/>
                        <a:buSzTx/>
                        <a:buFontTx/>
                        <a:buNone/>
                        <a:tabLst>
                          <a:tab pos="263525" algn="l"/>
                        </a:tabLst>
                        <a:defRPr/>
                      </a:pPr>
                      <a:r>
                        <a:rPr lang="fr-FR" sz="1800" dirty="0">
                          <a:latin typeface="Arial Narrow" panose="020B0606020202030204" pitchFamily="34" charset="0"/>
                        </a:rPr>
                        <a:t>Privilégier les </a:t>
                      </a:r>
                      <a:r>
                        <a:rPr lang="fr-FR" sz="1800" b="1" dirty="0">
                          <a:solidFill>
                            <a:srgbClr val="FF6600"/>
                          </a:solidFill>
                          <a:latin typeface="Arial Narrow" panose="020B0606020202030204" pitchFamily="34" charset="0"/>
                        </a:rPr>
                        <a:t>formats courts</a:t>
                      </a:r>
                      <a:r>
                        <a:rPr lang="fr-FR" sz="1800" dirty="0">
                          <a:latin typeface="Arial Narrow" panose="020B0606020202030204" pitchFamily="34" charset="0"/>
                        </a:rPr>
                        <a:t>, la répétition (</a:t>
                      </a:r>
                      <a:r>
                        <a:rPr lang="fr-FR" sz="1800" b="1" dirty="0">
                          <a:solidFill>
                            <a:srgbClr val="FF6600"/>
                          </a:solidFill>
                          <a:latin typeface="Arial Narrow" panose="020B0606020202030204" pitchFamily="34" charset="0"/>
                        </a:rPr>
                        <a:t>fractionner</a:t>
                      </a:r>
                      <a:r>
                        <a:rPr lang="fr-FR" sz="1800" dirty="0">
                          <a:latin typeface="Arial Narrow" panose="020B0606020202030204" pitchFamily="34" charset="0"/>
                        </a:rPr>
                        <a:t>: relais…).</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5754561"/>
                  </a:ext>
                </a:extLst>
              </a:tr>
            </a:tbl>
          </a:graphicData>
        </a:graphic>
      </p:graphicFrame>
      <p:pic>
        <p:nvPicPr>
          <p:cNvPr id="38" name="Image 37" descr="Une image contenant texte, Graphique, graphisme, clipart&#10;&#10;Le contenu généré par l’IA peut être incorrect.">
            <a:extLst>
              <a:ext uri="{FF2B5EF4-FFF2-40B4-BE49-F238E27FC236}">
                <a16:creationId xmlns:a16="http://schemas.microsoft.com/office/drawing/2014/main" id="{70DC2AA1-57EC-C64B-0E47-AAAB8FFD8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071" y="1497701"/>
            <a:ext cx="470768" cy="540000"/>
          </a:xfrm>
          <a:prstGeom prst="rect">
            <a:avLst/>
          </a:prstGeom>
        </p:spPr>
      </p:pic>
      <p:pic>
        <p:nvPicPr>
          <p:cNvPr id="28" name="Image 27">
            <a:extLst>
              <a:ext uri="{FF2B5EF4-FFF2-40B4-BE49-F238E27FC236}">
                <a16:creationId xmlns:a16="http://schemas.microsoft.com/office/drawing/2014/main" id="{AC0A4AB2-89E4-C382-0D72-F97A810B1A9C}"/>
              </a:ext>
            </a:extLst>
          </p:cNvPr>
          <p:cNvPicPr>
            <a:picLocks noChangeAspect="1"/>
          </p:cNvPicPr>
          <p:nvPr/>
        </p:nvPicPr>
        <p:blipFill>
          <a:blip r:embed="rId5"/>
          <a:stretch>
            <a:fillRect/>
          </a:stretch>
        </p:blipFill>
        <p:spPr>
          <a:xfrm>
            <a:off x="1473692" y="1497701"/>
            <a:ext cx="1298794" cy="540000"/>
          </a:xfrm>
          <a:prstGeom prst="rect">
            <a:avLst/>
          </a:prstGeom>
        </p:spPr>
      </p:pic>
      <p:pic>
        <p:nvPicPr>
          <p:cNvPr id="24" name="Image 23" descr="Une image contenant jaune, conception&#10;&#10;Le contenu généré par l’IA peut être incorrect.">
            <a:extLst>
              <a:ext uri="{FF2B5EF4-FFF2-40B4-BE49-F238E27FC236}">
                <a16:creationId xmlns:a16="http://schemas.microsoft.com/office/drawing/2014/main" id="{91CA0C8F-B593-6BA1-E3B3-9AF69DB7ED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867" y="2201124"/>
            <a:ext cx="1232943" cy="1080000"/>
          </a:xfrm>
          <a:prstGeom prst="rect">
            <a:avLst/>
          </a:prstGeom>
        </p:spPr>
      </p:pic>
      <p:pic>
        <p:nvPicPr>
          <p:cNvPr id="4" name="Image 3" descr="Une image contenant capture d’écran, Police, texte, Bleu électrique&#10;&#10;Le contenu généré par l’IA peut être incorrect.">
            <a:extLst>
              <a:ext uri="{FF2B5EF4-FFF2-40B4-BE49-F238E27FC236}">
                <a16:creationId xmlns:a16="http://schemas.microsoft.com/office/drawing/2014/main" id="{5E872589-F316-25B1-B84E-945EF3B244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5032" y="3453647"/>
            <a:ext cx="1226276" cy="1080000"/>
          </a:xfrm>
          <a:prstGeom prst="rect">
            <a:avLst/>
          </a:prstGeom>
        </p:spPr>
      </p:pic>
      <p:pic>
        <p:nvPicPr>
          <p:cNvPr id="3" name="Image 2" descr="Une image contenant cercle, Graphique, logo, Police&#10;&#10;Le contenu généré par l’IA peut être incorrect.">
            <a:extLst>
              <a:ext uri="{FF2B5EF4-FFF2-40B4-BE49-F238E27FC236}">
                <a16:creationId xmlns:a16="http://schemas.microsoft.com/office/drawing/2014/main" id="{25CFEC04-0125-BED6-4A46-92AEE9AC66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9990" y="4718696"/>
            <a:ext cx="1229820" cy="1080000"/>
          </a:xfrm>
          <a:prstGeom prst="rect">
            <a:avLst/>
          </a:prstGeom>
        </p:spPr>
      </p:pic>
    </p:spTree>
    <p:extLst>
      <p:ext uri="{BB962C8B-B14F-4D97-AF65-F5344CB8AC3E}">
        <p14:creationId xmlns:p14="http://schemas.microsoft.com/office/powerpoint/2010/main" val="89071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6F5DBC-3DD0-98BC-D4A5-2103B38E0384}"/>
              </a:ext>
            </a:extLst>
          </p:cNvPr>
          <p:cNvSpPr>
            <a:spLocks noGrp="1"/>
          </p:cNvSpPr>
          <p:nvPr>
            <p:ph type="title"/>
          </p:nvPr>
        </p:nvSpPr>
        <p:spPr/>
        <p:txBody>
          <a:bodyPr>
            <a:normAutofit/>
          </a:bodyPr>
          <a:lstStyle/>
          <a:p>
            <a:r>
              <a:rPr lang="fr-FR" dirty="0" err="1"/>
              <a:t>CRUSEP’Athlon</a:t>
            </a:r>
            <a:r>
              <a:rPr lang="fr-FR" dirty="0"/>
              <a:t> – Déroulement</a:t>
            </a:r>
          </a:p>
        </p:txBody>
      </p:sp>
      <p:sp>
        <p:nvSpPr>
          <p:cNvPr id="3" name="ZoneTexte 2">
            <a:extLst>
              <a:ext uri="{FF2B5EF4-FFF2-40B4-BE49-F238E27FC236}">
                <a16:creationId xmlns:a16="http://schemas.microsoft.com/office/drawing/2014/main" id="{4BA17B3A-917B-59E8-BAC0-1E41170A9EE6}"/>
              </a:ext>
            </a:extLst>
          </p:cNvPr>
          <p:cNvSpPr txBox="1"/>
          <p:nvPr/>
        </p:nvSpPr>
        <p:spPr>
          <a:xfrm>
            <a:off x="568172" y="1100831"/>
            <a:ext cx="6716519" cy="338554"/>
          </a:xfrm>
          <a:prstGeom prst="rect">
            <a:avLst/>
          </a:prstGeom>
          <a:noFill/>
        </p:spPr>
        <p:txBody>
          <a:bodyPr wrap="none" rtlCol="0">
            <a:spAutoFit/>
          </a:bodyPr>
          <a:lstStyle/>
          <a:p>
            <a:r>
              <a:rPr lang="fr-FR" sz="1600" i="1" dirty="0"/>
              <a:t>* Déroulement hors temps d’échanges entre les enfants, accueil et clôture</a:t>
            </a:r>
          </a:p>
        </p:txBody>
      </p:sp>
      <p:sp>
        <p:nvSpPr>
          <p:cNvPr id="13" name="ZoneTexte 12">
            <a:extLst>
              <a:ext uri="{FF2B5EF4-FFF2-40B4-BE49-F238E27FC236}">
                <a16:creationId xmlns:a16="http://schemas.microsoft.com/office/drawing/2014/main" id="{145BB912-63A9-B34D-8741-6BEDDCAA7748}"/>
              </a:ext>
            </a:extLst>
          </p:cNvPr>
          <p:cNvSpPr txBox="1"/>
          <p:nvPr/>
        </p:nvSpPr>
        <p:spPr>
          <a:xfrm>
            <a:off x="-5494841" y="6079345"/>
            <a:ext cx="3042356" cy="276999"/>
          </a:xfrm>
          <a:prstGeom prst="rect">
            <a:avLst/>
          </a:prstGeom>
          <a:noFill/>
        </p:spPr>
        <p:txBody>
          <a:bodyPr wrap="square">
            <a:spAutoFit/>
          </a:bodyPr>
          <a:lstStyle/>
          <a:p>
            <a:pPr lvl="0" algn="ctr"/>
            <a:endParaRPr lang="fr-FR" sz="1200" b="1" dirty="0"/>
          </a:p>
        </p:txBody>
      </p:sp>
      <p:graphicFrame>
        <p:nvGraphicFramePr>
          <p:cNvPr id="20" name="Diagramme 19">
            <a:extLst>
              <a:ext uri="{FF2B5EF4-FFF2-40B4-BE49-F238E27FC236}">
                <a16:creationId xmlns:a16="http://schemas.microsoft.com/office/drawing/2014/main" id="{01BCECDC-8C08-66F9-F4E5-A58E7626D887}"/>
              </a:ext>
            </a:extLst>
          </p:cNvPr>
          <p:cNvGraphicFramePr/>
          <p:nvPr>
            <p:extLst>
              <p:ext uri="{D42A27DB-BD31-4B8C-83A1-F6EECF244321}">
                <p14:modId xmlns:p14="http://schemas.microsoft.com/office/powerpoint/2010/main" val="2127239853"/>
              </p:ext>
            </p:extLst>
          </p:nvPr>
        </p:nvGraphicFramePr>
        <p:xfrm>
          <a:off x="568171" y="1739291"/>
          <a:ext cx="8225099" cy="3868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descr="Une image contenant texte, cercle, affiche, illustration&#10;&#10;Le contenu généré par l’IA peut être incorrect.">
            <a:extLst>
              <a:ext uri="{FF2B5EF4-FFF2-40B4-BE49-F238E27FC236}">
                <a16:creationId xmlns:a16="http://schemas.microsoft.com/office/drawing/2014/main" id="{62F7E453-EDB3-33FA-AF37-58B0BE003D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1674" y="1979457"/>
            <a:ext cx="494690" cy="720000"/>
          </a:xfrm>
          <a:prstGeom prst="rect">
            <a:avLst/>
          </a:prstGeom>
        </p:spPr>
      </p:pic>
      <p:pic>
        <p:nvPicPr>
          <p:cNvPr id="14" name="Image 13" descr="Une image contenant texte, horloge, cercle, regarder&#10;&#10;Le contenu généré par l’IA peut être incorrect.">
            <a:extLst>
              <a:ext uri="{FF2B5EF4-FFF2-40B4-BE49-F238E27FC236}">
                <a16:creationId xmlns:a16="http://schemas.microsoft.com/office/drawing/2014/main" id="{A10E45D3-FE60-EC9D-D384-C2760343A4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7613" y="1972697"/>
            <a:ext cx="494694" cy="720000"/>
          </a:xfrm>
          <a:prstGeom prst="rect">
            <a:avLst/>
          </a:prstGeom>
        </p:spPr>
      </p:pic>
      <p:sp>
        <p:nvSpPr>
          <p:cNvPr id="15" name="Flèche : droite 14">
            <a:extLst>
              <a:ext uri="{FF2B5EF4-FFF2-40B4-BE49-F238E27FC236}">
                <a16:creationId xmlns:a16="http://schemas.microsoft.com/office/drawing/2014/main" id="{4FC4F10C-B140-A269-07C8-1482F325BEB2}"/>
              </a:ext>
            </a:extLst>
          </p:cNvPr>
          <p:cNvSpPr/>
          <p:nvPr/>
        </p:nvSpPr>
        <p:spPr>
          <a:xfrm>
            <a:off x="1605281" y="2245586"/>
            <a:ext cx="236232" cy="116840"/>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descr="Une image contenant texte, cercle, affiche, illustration&#10;&#10;Le contenu généré par l’IA peut être incorrect.">
            <a:extLst>
              <a:ext uri="{FF2B5EF4-FFF2-40B4-BE49-F238E27FC236}">
                <a16:creationId xmlns:a16="http://schemas.microsoft.com/office/drawing/2014/main" id="{70CE47DC-9063-E88D-F6B7-321F9599D8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2357" y="1986217"/>
            <a:ext cx="494690" cy="720000"/>
          </a:xfrm>
          <a:prstGeom prst="rect">
            <a:avLst/>
          </a:prstGeom>
        </p:spPr>
      </p:pic>
      <p:pic>
        <p:nvPicPr>
          <p:cNvPr id="17" name="Image 16" descr="Une image contenant texte, horloge, cercle, regarder&#10;&#10;Le contenu généré par l’IA peut être incorrect.">
            <a:extLst>
              <a:ext uri="{FF2B5EF4-FFF2-40B4-BE49-F238E27FC236}">
                <a16:creationId xmlns:a16="http://schemas.microsoft.com/office/drawing/2014/main" id="{1B41181A-E030-8BAA-F65A-06B7F1BD2C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8296" y="1979457"/>
            <a:ext cx="494694" cy="720000"/>
          </a:xfrm>
          <a:prstGeom prst="rect">
            <a:avLst/>
          </a:prstGeom>
        </p:spPr>
      </p:pic>
      <p:sp>
        <p:nvSpPr>
          <p:cNvPr id="18" name="Flèche : droite 17">
            <a:extLst>
              <a:ext uri="{FF2B5EF4-FFF2-40B4-BE49-F238E27FC236}">
                <a16:creationId xmlns:a16="http://schemas.microsoft.com/office/drawing/2014/main" id="{931ACFCD-4C9A-B135-8DEE-9B87FA10F44C}"/>
              </a:ext>
            </a:extLst>
          </p:cNvPr>
          <p:cNvSpPr/>
          <p:nvPr/>
        </p:nvSpPr>
        <p:spPr>
          <a:xfrm>
            <a:off x="5985964" y="2252346"/>
            <a:ext cx="236232" cy="116840"/>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D293F9E9-4B2B-78BA-2762-E5C6AAF4E8EB}"/>
              </a:ext>
            </a:extLst>
          </p:cNvPr>
          <p:cNvSpPr txBox="1"/>
          <p:nvPr/>
        </p:nvSpPr>
        <p:spPr>
          <a:xfrm>
            <a:off x="1237298" y="5784751"/>
            <a:ext cx="7320914" cy="369332"/>
          </a:xfrm>
          <a:prstGeom prst="rect">
            <a:avLst/>
          </a:prstGeom>
          <a:noFill/>
        </p:spPr>
        <p:txBody>
          <a:bodyPr wrap="square">
            <a:spAutoFit/>
          </a:bodyPr>
          <a:lstStyle/>
          <a:p>
            <a:r>
              <a:rPr lang="fr-FR" sz="1800" b="1" dirty="0"/>
              <a:t>Reconnaissance : </a:t>
            </a:r>
            <a:r>
              <a:rPr lang="fr-FR" sz="1800" dirty="0"/>
              <a:t>effectuer le parcours ensemble avant l’épreuve.</a:t>
            </a:r>
          </a:p>
        </p:txBody>
      </p:sp>
    </p:spTree>
    <p:extLst>
      <p:ext uri="{BB962C8B-B14F-4D97-AF65-F5344CB8AC3E}">
        <p14:creationId xmlns:p14="http://schemas.microsoft.com/office/powerpoint/2010/main" val="233676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FB9A9-D0B5-5982-1304-EB192E2FF0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4B87CB5-FAC1-CAC6-427C-58FEF0C637C3}"/>
              </a:ext>
            </a:extLst>
          </p:cNvPr>
          <p:cNvSpPr>
            <a:spLocks noGrp="1"/>
          </p:cNvSpPr>
          <p:nvPr>
            <p:ph type="title"/>
          </p:nvPr>
        </p:nvSpPr>
        <p:spPr/>
        <p:txBody>
          <a:bodyPr/>
          <a:lstStyle/>
          <a:p>
            <a:r>
              <a:rPr lang="fr-FR" dirty="0" err="1"/>
              <a:t>CRUSEP’Athlon</a:t>
            </a:r>
            <a:r>
              <a:rPr lang="fr-FR" dirty="0"/>
              <a:t> – Le parcours</a:t>
            </a:r>
          </a:p>
        </p:txBody>
      </p:sp>
      <p:graphicFrame>
        <p:nvGraphicFramePr>
          <p:cNvPr id="46" name="Diagramme 45">
            <a:extLst>
              <a:ext uri="{FF2B5EF4-FFF2-40B4-BE49-F238E27FC236}">
                <a16:creationId xmlns:a16="http://schemas.microsoft.com/office/drawing/2014/main" id="{896C6909-D1AA-D684-5316-812093EE2542}"/>
              </a:ext>
            </a:extLst>
          </p:cNvPr>
          <p:cNvGraphicFramePr/>
          <p:nvPr>
            <p:extLst>
              <p:ext uri="{D42A27DB-BD31-4B8C-83A1-F6EECF244321}">
                <p14:modId xmlns:p14="http://schemas.microsoft.com/office/powerpoint/2010/main" val="2303750401"/>
              </p:ext>
            </p:extLst>
          </p:nvPr>
        </p:nvGraphicFramePr>
        <p:xfrm>
          <a:off x="568172" y="1966560"/>
          <a:ext cx="8131325" cy="4287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ZoneTexte 46">
            <a:extLst>
              <a:ext uri="{FF2B5EF4-FFF2-40B4-BE49-F238E27FC236}">
                <a16:creationId xmlns:a16="http://schemas.microsoft.com/office/drawing/2014/main" id="{96A4D768-CFB2-BF0D-E478-1F56B6E966B2}"/>
              </a:ext>
            </a:extLst>
          </p:cNvPr>
          <p:cNvSpPr txBox="1"/>
          <p:nvPr/>
        </p:nvSpPr>
        <p:spPr>
          <a:xfrm>
            <a:off x="568172" y="1272085"/>
            <a:ext cx="8334010" cy="461665"/>
          </a:xfrm>
          <a:prstGeom prst="rect">
            <a:avLst/>
          </a:prstGeom>
          <a:noFill/>
        </p:spPr>
        <p:txBody>
          <a:bodyPr wrap="square" rtlCol="0">
            <a:spAutoFit/>
          </a:bodyPr>
          <a:lstStyle/>
          <a:p>
            <a:pPr algn="ctr"/>
            <a:r>
              <a:rPr lang="fr-FR" sz="2400" b="1" dirty="0">
                <a:latin typeface="Arial Narrow" panose="020B0606020202030204" pitchFamily="34" charset="0"/>
              </a:rPr>
              <a:t>Fractionner, répéter des efforts d’intensité différente dans la durée. </a:t>
            </a:r>
          </a:p>
        </p:txBody>
      </p:sp>
    </p:spTree>
    <p:extLst>
      <p:ext uri="{BB962C8B-B14F-4D97-AF65-F5344CB8AC3E}">
        <p14:creationId xmlns:p14="http://schemas.microsoft.com/office/powerpoint/2010/main" val="332773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8C495-8152-2147-D2FA-63DC9E9B50F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E903F9E-1EE5-9E71-30EE-B9F49F7E8168}"/>
              </a:ext>
            </a:extLst>
          </p:cNvPr>
          <p:cNvSpPr>
            <a:spLocks noGrp="1"/>
          </p:cNvSpPr>
          <p:nvPr>
            <p:ph type="title"/>
          </p:nvPr>
        </p:nvSpPr>
        <p:spPr/>
        <p:txBody>
          <a:bodyPr/>
          <a:lstStyle/>
          <a:p>
            <a:r>
              <a:rPr lang="fr-FR" dirty="0" err="1"/>
              <a:t>CRUSEP’Athlon</a:t>
            </a:r>
            <a:r>
              <a:rPr lang="fr-FR" dirty="0"/>
              <a:t> – L’installation</a:t>
            </a:r>
          </a:p>
        </p:txBody>
      </p:sp>
      <p:graphicFrame>
        <p:nvGraphicFramePr>
          <p:cNvPr id="46" name="Diagramme 45">
            <a:extLst>
              <a:ext uri="{FF2B5EF4-FFF2-40B4-BE49-F238E27FC236}">
                <a16:creationId xmlns:a16="http://schemas.microsoft.com/office/drawing/2014/main" id="{CC1362AD-CFE9-7CB4-73D6-624417304E80}"/>
              </a:ext>
            </a:extLst>
          </p:cNvPr>
          <p:cNvGraphicFramePr/>
          <p:nvPr>
            <p:extLst>
              <p:ext uri="{D42A27DB-BD31-4B8C-83A1-F6EECF244321}">
                <p14:modId xmlns:p14="http://schemas.microsoft.com/office/powerpoint/2010/main" val="863137570"/>
              </p:ext>
            </p:extLst>
          </p:nvPr>
        </p:nvGraphicFramePr>
        <p:xfrm>
          <a:off x="568172" y="1966560"/>
          <a:ext cx="8131325" cy="4287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ZoneTexte 46">
            <a:extLst>
              <a:ext uri="{FF2B5EF4-FFF2-40B4-BE49-F238E27FC236}">
                <a16:creationId xmlns:a16="http://schemas.microsoft.com/office/drawing/2014/main" id="{2143AAA2-C783-B625-3FB0-94BCD93EE023}"/>
              </a:ext>
            </a:extLst>
          </p:cNvPr>
          <p:cNvSpPr txBox="1"/>
          <p:nvPr/>
        </p:nvSpPr>
        <p:spPr>
          <a:xfrm>
            <a:off x="568172" y="1272085"/>
            <a:ext cx="8334010" cy="523220"/>
          </a:xfrm>
          <a:prstGeom prst="rect">
            <a:avLst/>
          </a:prstGeom>
          <a:noFill/>
        </p:spPr>
        <p:txBody>
          <a:bodyPr wrap="square" rtlCol="0">
            <a:spAutoFit/>
          </a:bodyPr>
          <a:lstStyle/>
          <a:p>
            <a:pPr algn="ctr"/>
            <a:r>
              <a:rPr lang="fr-FR" sz="2800" b="1" dirty="0">
                <a:latin typeface="Arial Narrow" panose="020B0606020202030204" pitchFamily="34" charset="0"/>
              </a:rPr>
              <a:t>Utiliser une signalétique commune.</a:t>
            </a:r>
          </a:p>
        </p:txBody>
      </p:sp>
      <p:pic>
        <p:nvPicPr>
          <p:cNvPr id="3" name="Image 2" descr="Une image contenant croquis, cercle, art, astronomie&#10;&#10;Le contenu généré par l’IA peut être incorrect.">
            <a:extLst>
              <a:ext uri="{FF2B5EF4-FFF2-40B4-BE49-F238E27FC236}">
                <a16:creationId xmlns:a16="http://schemas.microsoft.com/office/drawing/2014/main" id="{5260B4DE-7133-E726-7E0A-6490945870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5736" y="2595158"/>
            <a:ext cx="651428" cy="360000"/>
          </a:xfrm>
          <a:prstGeom prst="rect">
            <a:avLst/>
          </a:prstGeom>
        </p:spPr>
      </p:pic>
      <p:pic>
        <p:nvPicPr>
          <p:cNvPr id="4" name="Image 3" descr="Une image contenant cercle, croquis, Graphique, art&#10;&#10;Le contenu généré par l’IA peut être incorrect.">
            <a:extLst>
              <a:ext uri="{FF2B5EF4-FFF2-40B4-BE49-F238E27FC236}">
                <a16:creationId xmlns:a16="http://schemas.microsoft.com/office/drawing/2014/main" id="{14F4EB92-C718-B447-7849-A8433F5E3D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85736" y="3536102"/>
            <a:ext cx="651428" cy="360000"/>
          </a:xfrm>
          <a:prstGeom prst="rect">
            <a:avLst/>
          </a:prstGeom>
        </p:spPr>
      </p:pic>
      <p:pic>
        <p:nvPicPr>
          <p:cNvPr id="6" name="Image 5" descr="Une image contenant cercle, astronomie, jaune&#10;&#10;Le contenu généré par l’IA peut être incorrect.">
            <a:extLst>
              <a:ext uri="{FF2B5EF4-FFF2-40B4-BE49-F238E27FC236}">
                <a16:creationId xmlns:a16="http://schemas.microsoft.com/office/drawing/2014/main" id="{4859F5BA-8F8A-4D71-FFCE-94FE9C4E34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5736" y="5258576"/>
            <a:ext cx="651427" cy="360000"/>
          </a:xfrm>
          <a:prstGeom prst="rect">
            <a:avLst/>
          </a:prstGeom>
        </p:spPr>
      </p:pic>
      <p:pic>
        <p:nvPicPr>
          <p:cNvPr id="8" name="Image 7">
            <a:extLst>
              <a:ext uri="{FF2B5EF4-FFF2-40B4-BE49-F238E27FC236}">
                <a16:creationId xmlns:a16="http://schemas.microsoft.com/office/drawing/2014/main" id="{38CE638C-3F63-1404-8F07-B7D67C3801BB}"/>
              </a:ext>
            </a:extLst>
          </p:cNvPr>
          <p:cNvPicPr>
            <a:picLocks noChangeAspect="1"/>
          </p:cNvPicPr>
          <p:nvPr/>
        </p:nvPicPr>
        <p:blipFill>
          <a:blip r:embed="rId11">
            <a:extLst>
              <a:ext uri="{28A0092B-C50C-407E-A947-70E740481C1C}">
                <a14:useLocalDpi xmlns:a14="http://schemas.microsoft.com/office/drawing/2010/main" val="0"/>
              </a:ext>
            </a:extLst>
          </a:blip>
          <a:srcRect l="-1" r="75024" b="-5528"/>
          <a:stretch>
            <a:fillRect/>
          </a:stretch>
        </p:blipFill>
        <p:spPr>
          <a:xfrm>
            <a:off x="7348384" y="4716626"/>
            <a:ext cx="1145227" cy="175048"/>
          </a:xfrm>
          <a:prstGeom prst="rect">
            <a:avLst/>
          </a:prstGeom>
        </p:spPr>
      </p:pic>
      <p:pic>
        <p:nvPicPr>
          <p:cNvPr id="9" name="Image 8" descr="Une image contenant cercle, Bleu électrique, astronomie, art&#10;&#10;Le contenu généré par l’IA peut être incorrect.">
            <a:extLst>
              <a:ext uri="{FF2B5EF4-FFF2-40B4-BE49-F238E27FC236}">
                <a16:creationId xmlns:a16="http://schemas.microsoft.com/office/drawing/2014/main" id="{3989EA63-4C90-7A5F-58E7-5F06AA7ECC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85736" y="4272895"/>
            <a:ext cx="651428" cy="360000"/>
          </a:xfrm>
          <a:prstGeom prst="rect">
            <a:avLst/>
          </a:prstGeom>
        </p:spPr>
      </p:pic>
    </p:spTree>
    <p:extLst>
      <p:ext uri="{BB962C8B-B14F-4D97-AF65-F5344CB8AC3E}">
        <p14:creationId xmlns:p14="http://schemas.microsoft.com/office/powerpoint/2010/main" val="937260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CCB34-AB72-3010-5F7D-04143209415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A502B90-8143-B976-F192-2C5A3E3A56A7}"/>
              </a:ext>
            </a:extLst>
          </p:cNvPr>
          <p:cNvSpPr>
            <a:spLocks noGrp="1"/>
          </p:cNvSpPr>
          <p:nvPr>
            <p:ph type="title"/>
          </p:nvPr>
        </p:nvSpPr>
        <p:spPr/>
        <p:txBody>
          <a:bodyPr/>
          <a:lstStyle/>
          <a:p>
            <a:r>
              <a:rPr lang="fr-FR" dirty="0" err="1"/>
              <a:t>CRUSEP’Athlon</a:t>
            </a:r>
            <a:r>
              <a:rPr lang="fr-FR" dirty="0"/>
              <a:t> – Les </a:t>
            </a:r>
            <a:r>
              <a:rPr lang="fr-FR" dirty="0">
                <a:hlinkClick r:id="rId3"/>
              </a:rPr>
              <a:t>rôles sociaux</a:t>
            </a:r>
            <a:endParaRPr lang="fr-FR" dirty="0"/>
          </a:p>
        </p:txBody>
      </p:sp>
      <p:sp>
        <p:nvSpPr>
          <p:cNvPr id="47" name="ZoneTexte 46">
            <a:extLst>
              <a:ext uri="{FF2B5EF4-FFF2-40B4-BE49-F238E27FC236}">
                <a16:creationId xmlns:a16="http://schemas.microsoft.com/office/drawing/2014/main" id="{7F21D700-589F-832A-9F75-F03EB5829229}"/>
              </a:ext>
            </a:extLst>
          </p:cNvPr>
          <p:cNvSpPr txBox="1"/>
          <p:nvPr/>
        </p:nvSpPr>
        <p:spPr>
          <a:xfrm>
            <a:off x="568172" y="1272085"/>
            <a:ext cx="8334010" cy="1384995"/>
          </a:xfrm>
          <a:prstGeom prst="rect">
            <a:avLst/>
          </a:prstGeom>
          <a:noFill/>
        </p:spPr>
        <p:txBody>
          <a:bodyPr wrap="square" rtlCol="0">
            <a:spAutoFit/>
          </a:bodyPr>
          <a:lstStyle/>
          <a:p>
            <a:r>
              <a:rPr lang="fr-FR" sz="1400" b="1" dirty="0">
                <a:latin typeface="Arial Narrow" panose="020B0606020202030204" pitchFamily="34" charset="0"/>
              </a:rPr>
              <a:t>Le temps pendant lequel les enfants occupent un rôle social est un temps d’activité.</a:t>
            </a:r>
          </a:p>
          <a:p>
            <a:r>
              <a:rPr lang="fr-FR" sz="1400" b="1" dirty="0">
                <a:latin typeface="Arial Narrow" panose="020B0606020202030204" pitchFamily="34" charset="0"/>
              </a:rPr>
              <a:t>Privilégier les rôles permettant aux enfants d’être suffisamment attentifs et actifs.</a:t>
            </a:r>
          </a:p>
          <a:p>
            <a:r>
              <a:rPr lang="fr-FR" sz="1400" b="1" dirty="0">
                <a:latin typeface="Arial Narrow" panose="020B0606020202030204" pitchFamily="34" charset="0"/>
              </a:rPr>
              <a:t>Démultiplier les tâches pour éviter une surcharge cognitive.</a:t>
            </a:r>
          </a:p>
          <a:p>
            <a:r>
              <a:rPr lang="fr-FR" sz="1400" b="1" dirty="0">
                <a:latin typeface="Arial Narrow" panose="020B0606020202030204" pitchFamily="34" charset="0"/>
              </a:rPr>
              <a:t>Rédiger des fiches décrivant ce qu’il y a à faire.</a:t>
            </a:r>
          </a:p>
          <a:p>
            <a:r>
              <a:rPr lang="fr-FR" sz="1400" b="1" dirty="0">
                <a:latin typeface="Arial Narrow" panose="020B0606020202030204" pitchFamily="34" charset="0"/>
              </a:rPr>
              <a:t>S’entraîner avant la rencontre </a:t>
            </a:r>
            <a:r>
              <a:rPr lang="fr-FR" sz="1400" dirty="0">
                <a:latin typeface="Arial Narrow" panose="020B0606020202030204" pitchFamily="34" charset="0"/>
              </a:rPr>
              <a:t>(leur mise en place demande du temps et une vraie préparation pour qu’ils soient efficaces et bien compris)</a:t>
            </a:r>
            <a:r>
              <a:rPr lang="fr-FR" sz="1400" b="1" dirty="0">
                <a:latin typeface="Arial Narrow" panose="020B0606020202030204" pitchFamily="34" charset="0"/>
              </a:rPr>
              <a:t>. </a:t>
            </a:r>
          </a:p>
        </p:txBody>
      </p:sp>
      <p:graphicFrame>
        <p:nvGraphicFramePr>
          <p:cNvPr id="23" name="Tableau 22">
            <a:extLst>
              <a:ext uri="{FF2B5EF4-FFF2-40B4-BE49-F238E27FC236}">
                <a16:creationId xmlns:a16="http://schemas.microsoft.com/office/drawing/2014/main" id="{187FB1B3-2650-B981-EA06-603EAA55CC72}"/>
              </a:ext>
            </a:extLst>
          </p:cNvPr>
          <p:cNvGraphicFramePr>
            <a:graphicFrameLocks noGrp="1"/>
          </p:cNvGraphicFramePr>
          <p:nvPr>
            <p:extLst>
              <p:ext uri="{D42A27DB-BD31-4B8C-83A1-F6EECF244321}">
                <p14:modId xmlns:p14="http://schemas.microsoft.com/office/powerpoint/2010/main" val="595113065"/>
              </p:ext>
            </p:extLst>
          </p:nvPr>
        </p:nvGraphicFramePr>
        <p:xfrm>
          <a:off x="1135177" y="3009141"/>
          <a:ext cx="7200000" cy="147624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591122084"/>
                    </a:ext>
                  </a:extLst>
                </a:gridCol>
                <a:gridCol w="1800000">
                  <a:extLst>
                    <a:ext uri="{9D8B030D-6E8A-4147-A177-3AD203B41FA5}">
                      <a16:colId xmlns:a16="http://schemas.microsoft.com/office/drawing/2014/main" val="2220791269"/>
                    </a:ext>
                  </a:extLst>
                </a:gridCol>
                <a:gridCol w="1800000">
                  <a:extLst>
                    <a:ext uri="{9D8B030D-6E8A-4147-A177-3AD203B41FA5}">
                      <a16:colId xmlns:a16="http://schemas.microsoft.com/office/drawing/2014/main" val="2503625026"/>
                    </a:ext>
                  </a:extLst>
                </a:gridCol>
                <a:gridCol w="1800000">
                  <a:extLst>
                    <a:ext uri="{9D8B030D-6E8A-4147-A177-3AD203B41FA5}">
                      <a16:colId xmlns:a16="http://schemas.microsoft.com/office/drawing/2014/main" val="815379964"/>
                    </a:ext>
                  </a:extLst>
                </a:gridCol>
              </a:tblGrid>
              <a:tr h="370840">
                <a:tc>
                  <a:txBody>
                    <a:bodyPr/>
                    <a:lstStyle/>
                    <a:p>
                      <a:pPr algn="ctr"/>
                      <a:r>
                        <a:rPr lang="fr-FR" sz="2000" dirty="0">
                          <a:latin typeface="Arial Narrow" panose="020B0606020202030204" pitchFamily="34" charset="0"/>
                        </a:rPr>
                        <a:t>Auteur</a:t>
                      </a:r>
                    </a:p>
                  </a:txBody>
                  <a:tcPr anchor="ctr">
                    <a:solidFill>
                      <a:srgbClr val="92D050"/>
                    </a:solidFill>
                  </a:tcPr>
                </a:tc>
                <a:tc>
                  <a:txBody>
                    <a:bodyPr/>
                    <a:lstStyle/>
                    <a:p>
                      <a:pPr algn="ctr"/>
                      <a:r>
                        <a:rPr lang="fr-FR" sz="2000" dirty="0">
                          <a:latin typeface="Arial Narrow" panose="020B0606020202030204" pitchFamily="34" charset="0"/>
                        </a:rPr>
                        <a:t>Joueur </a:t>
                      </a:r>
                    </a:p>
                  </a:txBody>
                  <a:tcPr anchor="ctr">
                    <a:solidFill>
                      <a:schemeClr val="accent2"/>
                    </a:solidFill>
                  </a:tcPr>
                </a:tc>
                <a:tc>
                  <a:txBody>
                    <a:bodyPr/>
                    <a:lstStyle/>
                    <a:p>
                      <a:pPr algn="ctr"/>
                      <a:r>
                        <a:rPr lang="fr-FR" sz="2000" dirty="0">
                          <a:latin typeface="Arial Narrow" panose="020B0606020202030204" pitchFamily="34" charset="0"/>
                        </a:rPr>
                        <a:t>Juge </a:t>
                      </a:r>
                    </a:p>
                  </a:txBody>
                  <a:tcPr anchor="ctr"/>
                </a:tc>
                <a:tc>
                  <a:txBody>
                    <a:bodyPr/>
                    <a:lstStyle/>
                    <a:p>
                      <a:pPr algn="ctr"/>
                      <a:r>
                        <a:rPr lang="fr-FR" sz="2000" dirty="0">
                          <a:latin typeface="Arial Narrow" panose="020B0606020202030204" pitchFamily="34" charset="0"/>
                        </a:rPr>
                        <a:t>Marqueur </a:t>
                      </a:r>
                    </a:p>
                  </a:txBody>
                  <a:tcPr anchor="ctr"/>
                </a:tc>
                <a:extLst>
                  <a:ext uri="{0D108BD9-81ED-4DB2-BD59-A6C34878D82A}">
                    <a16:rowId xmlns:a16="http://schemas.microsoft.com/office/drawing/2014/main" val="1804793334"/>
                  </a:ext>
                </a:extLst>
              </a:tr>
              <a:tr h="1080000">
                <a:tc>
                  <a:txBody>
                    <a:bodyPr/>
                    <a:lstStyle/>
                    <a:p>
                      <a:endParaRPr lang="fr-FR" dirty="0"/>
                    </a:p>
                  </a:txBody>
                  <a:tcPr>
                    <a:solidFill>
                      <a:schemeClr val="accent2">
                        <a:lumMod val="20000"/>
                        <a:lumOff val="80000"/>
                      </a:schemeClr>
                    </a:solidFill>
                  </a:tcPr>
                </a:tc>
                <a:tc>
                  <a:txBody>
                    <a:bodyPr/>
                    <a:lstStyle/>
                    <a:p>
                      <a:endParaRPr lang="fr-FR" dirty="0"/>
                    </a:p>
                  </a:txBody>
                  <a:tcPr>
                    <a:solidFill>
                      <a:schemeClr val="accent2">
                        <a:lumMod val="20000"/>
                        <a:lumOff val="80000"/>
                      </a:schemeClr>
                    </a:solidFill>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996817716"/>
                  </a:ext>
                </a:extLst>
              </a:tr>
            </a:tbl>
          </a:graphicData>
        </a:graphic>
      </p:graphicFrame>
      <p:pic>
        <p:nvPicPr>
          <p:cNvPr id="34" name="Image 33">
            <a:extLst>
              <a:ext uri="{FF2B5EF4-FFF2-40B4-BE49-F238E27FC236}">
                <a16:creationId xmlns:a16="http://schemas.microsoft.com/office/drawing/2014/main" id="{1AFBEB66-330A-4628-FF8C-FEF1858E3E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1528" y="3506614"/>
            <a:ext cx="927753" cy="900000"/>
          </a:xfrm>
          <a:prstGeom prst="rect">
            <a:avLst/>
          </a:prstGeom>
        </p:spPr>
      </p:pic>
      <p:pic>
        <p:nvPicPr>
          <p:cNvPr id="36" name="Image 35" descr="Une image contenant dessin humoristique, clipart, symbole&#10;&#10;Le contenu généré par l’IA peut être incorrect.">
            <a:extLst>
              <a:ext uri="{FF2B5EF4-FFF2-40B4-BE49-F238E27FC236}">
                <a16:creationId xmlns:a16="http://schemas.microsoft.com/office/drawing/2014/main" id="{28E626FE-5C35-4CD5-2F05-17ECAAD16B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6837" y="3549948"/>
            <a:ext cx="928865" cy="900000"/>
          </a:xfrm>
          <a:prstGeom prst="rect">
            <a:avLst/>
          </a:prstGeom>
        </p:spPr>
      </p:pic>
      <p:pic>
        <p:nvPicPr>
          <p:cNvPr id="40" name="Image 39" descr="Une image contenant cercle, triangle, ligne&#10;&#10;Le contenu généré par l’IA peut être incorrect.">
            <a:extLst>
              <a:ext uri="{FF2B5EF4-FFF2-40B4-BE49-F238E27FC236}">
                <a16:creationId xmlns:a16="http://schemas.microsoft.com/office/drawing/2014/main" id="{6C92439D-56F7-EEC9-1242-FB751A9F59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3180" y="3516527"/>
            <a:ext cx="900000" cy="900000"/>
          </a:xfrm>
          <a:prstGeom prst="rect">
            <a:avLst/>
          </a:prstGeom>
        </p:spPr>
      </p:pic>
      <p:pic>
        <p:nvPicPr>
          <p:cNvPr id="27" name="Image 26" descr="Une image contenant dessin humoristique, clipart, illustration&#10;&#10;Le contenu généré par l’IA peut être incorrect.">
            <a:extLst>
              <a:ext uri="{FF2B5EF4-FFF2-40B4-BE49-F238E27FC236}">
                <a16:creationId xmlns:a16="http://schemas.microsoft.com/office/drawing/2014/main" id="{4C424687-5F5F-575E-3AC2-470FC24584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9314" y="3517079"/>
            <a:ext cx="928865" cy="900000"/>
          </a:xfrm>
          <a:prstGeom prst="rect">
            <a:avLst/>
          </a:prstGeom>
        </p:spPr>
      </p:pic>
      <p:graphicFrame>
        <p:nvGraphicFramePr>
          <p:cNvPr id="3" name="Tableau 2">
            <a:extLst>
              <a:ext uri="{FF2B5EF4-FFF2-40B4-BE49-F238E27FC236}">
                <a16:creationId xmlns:a16="http://schemas.microsoft.com/office/drawing/2014/main" id="{71BE5EF6-7110-0766-569E-6B94F8B7D55C}"/>
              </a:ext>
            </a:extLst>
          </p:cNvPr>
          <p:cNvGraphicFramePr>
            <a:graphicFrameLocks noGrp="1"/>
          </p:cNvGraphicFramePr>
          <p:nvPr>
            <p:extLst>
              <p:ext uri="{D42A27DB-BD31-4B8C-83A1-F6EECF244321}">
                <p14:modId xmlns:p14="http://schemas.microsoft.com/office/powerpoint/2010/main" val="4151968219"/>
              </p:ext>
            </p:extLst>
          </p:nvPr>
        </p:nvGraphicFramePr>
        <p:xfrm>
          <a:off x="1135177" y="4574051"/>
          <a:ext cx="7200000" cy="147624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559088784"/>
                    </a:ext>
                  </a:extLst>
                </a:gridCol>
                <a:gridCol w="1800000">
                  <a:extLst>
                    <a:ext uri="{9D8B030D-6E8A-4147-A177-3AD203B41FA5}">
                      <a16:colId xmlns:a16="http://schemas.microsoft.com/office/drawing/2014/main" val="3689342913"/>
                    </a:ext>
                  </a:extLst>
                </a:gridCol>
                <a:gridCol w="1800000">
                  <a:extLst>
                    <a:ext uri="{9D8B030D-6E8A-4147-A177-3AD203B41FA5}">
                      <a16:colId xmlns:a16="http://schemas.microsoft.com/office/drawing/2014/main" val="3622103364"/>
                    </a:ext>
                  </a:extLst>
                </a:gridCol>
                <a:gridCol w="1800000">
                  <a:extLst>
                    <a:ext uri="{9D8B030D-6E8A-4147-A177-3AD203B41FA5}">
                      <a16:colId xmlns:a16="http://schemas.microsoft.com/office/drawing/2014/main" val="4175714476"/>
                    </a:ext>
                  </a:extLst>
                </a:gridCol>
              </a:tblGrid>
              <a:tr h="370840">
                <a:tc>
                  <a:txBody>
                    <a:bodyPr/>
                    <a:lstStyle/>
                    <a:p>
                      <a:pPr algn="ctr"/>
                      <a:r>
                        <a:rPr lang="fr-FR" sz="2000" b="1" kern="1200" dirty="0">
                          <a:solidFill>
                            <a:schemeClr val="lt1"/>
                          </a:solidFill>
                          <a:latin typeface="Arial Narrow" panose="020B0606020202030204" pitchFamily="34" charset="0"/>
                          <a:ea typeface="+mn-ea"/>
                          <a:cs typeface="+mn-cs"/>
                        </a:rPr>
                        <a:t>Chronométreur </a:t>
                      </a:r>
                    </a:p>
                  </a:txBody>
                  <a:tcPr anchor="ctr"/>
                </a:tc>
                <a:tc>
                  <a:txBody>
                    <a:bodyPr/>
                    <a:lstStyle/>
                    <a:p>
                      <a:pPr algn="ctr"/>
                      <a:r>
                        <a:rPr lang="fr-FR" sz="2000" b="1" kern="1200" dirty="0">
                          <a:solidFill>
                            <a:schemeClr val="lt1"/>
                          </a:solidFill>
                          <a:latin typeface="Arial Narrow" panose="020B0606020202030204" pitchFamily="34" charset="0"/>
                          <a:ea typeface="+mn-ea"/>
                          <a:cs typeface="+mn-cs"/>
                        </a:rPr>
                        <a:t>Resp. matériel</a:t>
                      </a:r>
                    </a:p>
                  </a:txBody>
                  <a:tcPr anchor="ctr"/>
                </a:tc>
                <a:tc>
                  <a:txBody>
                    <a:bodyPr/>
                    <a:lstStyle/>
                    <a:p>
                      <a:pPr algn="ctr"/>
                      <a:r>
                        <a:rPr lang="fr-FR" sz="2000" b="1" kern="1200" dirty="0">
                          <a:solidFill>
                            <a:schemeClr val="lt1"/>
                          </a:solidFill>
                          <a:latin typeface="Arial Narrow" panose="020B0606020202030204" pitchFamily="34" charset="0"/>
                          <a:ea typeface="+mn-ea"/>
                          <a:cs typeface="+mn-cs"/>
                        </a:rPr>
                        <a:t>Reporter</a:t>
                      </a:r>
                    </a:p>
                  </a:txBody>
                  <a:tcPr anchor="ctr"/>
                </a:tc>
                <a:tc>
                  <a:txBody>
                    <a:bodyPr/>
                    <a:lstStyle/>
                    <a:p>
                      <a:pPr algn="ctr"/>
                      <a:r>
                        <a:rPr lang="fr-FR" sz="2000" b="1" kern="1200" dirty="0">
                          <a:solidFill>
                            <a:schemeClr val="lt1"/>
                          </a:solidFill>
                          <a:latin typeface="Arial Narrow" panose="020B0606020202030204" pitchFamily="34" charset="0"/>
                          <a:ea typeface="+mn-ea"/>
                          <a:cs typeface="+mn-cs"/>
                        </a:rPr>
                        <a:t>Supporter </a:t>
                      </a:r>
                    </a:p>
                  </a:txBody>
                  <a:tcPr anchor="ctr"/>
                </a:tc>
                <a:extLst>
                  <a:ext uri="{0D108BD9-81ED-4DB2-BD59-A6C34878D82A}">
                    <a16:rowId xmlns:a16="http://schemas.microsoft.com/office/drawing/2014/main" val="1804793334"/>
                  </a:ext>
                </a:extLst>
              </a:tr>
              <a:tr h="1080000">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996817716"/>
                  </a:ext>
                </a:extLst>
              </a:tr>
            </a:tbl>
          </a:graphicData>
        </a:graphic>
      </p:graphicFrame>
      <p:pic>
        <p:nvPicPr>
          <p:cNvPr id="4" name="Image 3" descr="Une image contenant clipart&#10;&#10;Le contenu généré par l’IA peut être incorrect.">
            <a:extLst>
              <a:ext uri="{FF2B5EF4-FFF2-40B4-BE49-F238E27FC236}">
                <a16:creationId xmlns:a16="http://schemas.microsoft.com/office/drawing/2014/main" id="{F11CF777-E4CA-9AB0-84B9-BF80E54AF1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60416" y="5071805"/>
            <a:ext cx="928865" cy="900000"/>
          </a:xfrm>
          <a:prstGeom prst="rect">
            <a:avLst/>
          </a:prstGeom>
        </p:spPr>
      </p:pic>
      <p:pic>
        <p:nvPicPr>
          <p:cNvPr id="5" name="Image 4" descr="Une image contenant cercle, horloge&#10;&#10;Le contenu généré par l’IA peut être incorrect.">
            <a:extLst>
              <a:ext uri="{FF2B5EF4-FFF2-40B4-BE49-F238E27FC236}">
                <a16:creationId xmlns:a16="http://schemas.microsoft.com/office/drawing/2014/main" id="{E3F56400-C5C3-7E1B-5B9D-4027C0CDC6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80426" y="5090362"/>
            <a:ext cx="927753" cy="900000"/>
          </a:xfrm>
          <a:prstGeom prst="rect">
            <a:avLst/>
          </a:prstGeom>
        </p:spPr>
      </p:pic>
      <p:pic>
        <p:nvPicPr>
          <p:cNvPr id="9" name="Image 8" descr="Une image contenant caméra, cercle, Caméras et optique&#10;&#10;Le contenu généré par l’IA peut être incorrect.">
            <a:extLst>
              <a:ext uri="{FF2B5EF4-FFF2-40B4-BE49-F238E27FC236}">
                <a16:creationId xmlns:a16="http://schemas.microsoft.com/office/drawing/2014/main" id="{4851C9A2-9002-28BE-E177-A35634EB0F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76837" y="5067650"/>
            <a:ext cx="927753" cy="900000"/>
          </a:xfrm>
          <a:prstGeom prst="rect">
            <a:avLst/>
          </a:prstGeom>
        </p:spPr>
      </p:pic>
      <p:pic>
        <p:nvPicPr>
          <p:cNvPr id="10" name="Image 9" descr="Une image contenant dessin humoristique, Dessin animé, clipart, illustration&#10;&#10;Le contenu généré par l’IA peut être incorrect.">
            <a:extLst>
              <a:ext uri="{FF2B5EF4-FFF2-40B4-BE49-F238E27FC236}">
                <a16:creationId xmlns:a16="http://schemas.microsoft.com/office/drawing/2014/main" id="{D8BDEE4E-3518-CDAF-3DF1-B8A86E966E6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93180" y="5090362"/>
            <a:ext cx="900000" cy="900000"/>
          </a:xfrm>
          <a:prstGeom prst="rect">
            <a:avLst/>
          </a:prstGeom>
        </p:spPr>
      </p:pic>
    </p:spTree>
    <p:extLst>
      <p:ext uri="{BB962C8B-B14F-4D97-AF65-F5344CB8AC3E}">
        <p14:creationId xmlns:p14="http://schemas.microsoft.com/office/powerpoint/2010/main" val="263090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A85EA-C2FB-7AB7-B20F-F8D04F6232F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979BBF1-5909-DFCE-F396-F2C45017FB1A}"/>
              </a:ext>
            </a:extLst>
          </p:cNvPr>
          <p:cNvSpPr>
            <a:spLocks noGrp="1"/>
          </p:cNvSpPr>
          <p:nvPr>
            <p:ph type="title"/>
          </p:nvPr>
        </p:nvSpPr>
        <p:spPr/>
        <p:txBody>
          <a:bodyPr/>
          <a:lstStyle/>
          <a:p>
            <a:r>
              <a:rPr lang="fr-FR" dirty="0" err="1"/>
              <a:t>CRUSEP’Athlon</a:t>
            </a:r>
            <a:r>
              <a:rPr lang="fr-FR" dirty="0"/>
              <a:t> – Les équipes</a:t>
            </a:r>
          </a:p>
        </p:txBody>
      </p:sp>
      <p:pic>
        <p:nvPicPr>
          <p:cNvPr id="3" name="Image 2">
            <a:extLst>
              <a:ext uri="{FF2B5EF4-FFF2-40B4-BE49-F238E27FC236}">
                <a16:creationId xmlns:a16="http://schemas.microsoft.com/office/drawing/2014/main" id="{4D236CF8-9F02-D4A2-D2E5-25861718D25A}"/>
              </a:ext>
            </a:extLst>
          </p:cNvPr>
          <p:cNvPicPr>
            <a:picLocks noChangeAspect="1"/>
          </p:cNvPicPr>
          <p:nvPr/>
        </p:nvPicPr>
        <p:blipFill>
          <a:blip r:embed="rId3"/>
          <a:stretch>
            <a:fillRect/>
          </a:stretch>
        </p:blipFill>
        <p:spPr>
          <a:xfrm>
            <a:off x="7701629" y="4821460"/>
            <a:ext cx="592269" cy="576000"/>
          </a:xfrm>
          <a:prstGeom prst="rect">
            <a:avLst/>
          </a:prstGeom>
        </p:spPr>
      </p:pic>
      <p:pic>
        <p:nvPicPr>
          <p:cNvPr id="11" name="Image 10" descr="Une image contenant obscurité, noir, lune, espace&#10;&#10;Le contenu généré par l’IA peut être incorrect.">
            <a:extLst>
              <a:ext uri="{FF2B5EF4-FFF2-40B4-BE49-F238E27FC236}">
                <a16:creationId xmlns:a16="http://schemas.microsoft.com/office/drawing/2014/main" id="{E322539C-162E-BE4B-1619-42F50ECF1D56}"/>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95022" y="2136049"/>
            <a:ext cx="412853" cy="468000"/>
          </a:xfrm>
          <a:prstGeom prst="rect">
            <a:avLst/>
          </a:prstGeom>
        </p:spPr>
      </p:pic>
      <p:pic>
        <p:nvPicPr>
          <p:cNvPr id="12" name="Image 11" descr="Une image contenant noir, obscurité&#10;&#10;Le contenu généré par l’IA peut être incorrect.">
            <a:extLst>
              <a:ext uri="{FF2B5EF4-FFF2-40B4-BE49-F238E27FC236}">
                <a16:creationId xmlns:a16="http://schemas.microsoft.com/office/drawing/2014/main" id="{A1CCF6E9-3A94-180E-220F-E6D8E8882F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2232" y="2321944"/>
            <a:ext cx="419004" cy="468000"/>
          </a:xfrm>
          <a:prstGeom prst="rect">
            <a:avLst/>
          </a:prstGeom>
        </p:spPr>
      </p:pic>
      <p:graphicFrame>
        <p:nvGraphicFramePr>
          <p:cNvPr id="14" name="Diagramme 13">
            <a:extLst>
              <a:ext uri="{FF2B5EF4-FFF2-40B4-BE49-F238E27FC236}">
                <a16:creationId xmlns:a16="http://schemas.microsoft.com/office/drawing/2014/main" id="{83106728-82EB-DF22-B2B8-7858D5BB7B75}"/>
              </a:ext>
            </a:extLst>
          </p:cNvPr>
          <p:cNvGraphicFramePr/>
          <p:nvPr>
            <p:extLst>
              <p:ext uri="{D42A27DB-BD31-4B8C-83A1-F6EECF244321}">
                <p14:modId xmlns:p14="http://schemas.microsoft.com/office/powerpoint/2010/main" val="1800693177"/>
              </p:ext>
            </p:extLst>
          </p:nvPr>
        </p:nvGraphicFramePr>
        <p:xfrm>
          <a:off x="637479" y="1291590"/>
          <a:ext cx="8131325" cy="49834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5" name="Groupe 4">
            <a:extLst>
              <a:ext uri="{FF2B5EF4-FFF2-40B4-BE49-F238E27FC236}">
                <a16:creationId xmlns:a16="http://schemas.microsoft.com/office/drawing/2014/main" id="{8EF6F111-8FDB-ABE5-A42B-52082133955D}"/>
              </a:ext>
            </a:extLst>
          </p:cNvPr>
          <p:cNvGrpSpPr>
            <a:grpSpLocks noChangeAspect="1"/>
          </p:cNvGrpSpPr>
          <p:nvPr/>
        </p:nvGrpSpPr>
        <p:grpSpPr>
          <a:xfrm>
            <a:off x="7490937" y="3021497"/>
            <a:ext cx="1021021" cy="684000"/>
            <a:chOff x="6770606" y="3600389"/>
            <a:chExt cx="1486517" cy="995844"/>
          </a:xfrm>
        </p:grpSpPr>
        <p:pic>
          <p:nvPicPr>
            <p:cNvPr id="6" name="Image 5" descr="Une image contenant croquis, dessin, art&#10;&#10;Le contenu généré par l’IA peut être incorrect.">
              <a:extLst>
                <a:ext uri="{FF2B5EF4-FFF2-40B4-BE49-F238E27FC236}">
                  <a16:creationId xmlns:a16="http://schemas.microsoft.com/office/drawing/2014/main" id="{70EFC4F9-7EE3-30AB-83F5-893C7FEF975A}"/>
                </a:ext>
              </a:extLst>
            </p:cNvPr>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70606" y="3600389"/>
              <a:ext cx="1334117" cy="720000"/>
            </a:xfrm>
            <a:prstGeom prst="rect">
              <a:avLst/>
            </a:prstGeom>
          </p:spPr>
        </p:pic>
        <p:pic>
          <p:nvPicPr>
            <p:cNvPr id="7" name="Image 6" descr="Une image contenant croquis, dessin, art&#10;&#10;Le contenu généré par l’IA peut être incorrect.">
              <a:extLst>
                <a:ext uri="{FF2B5EF4-FFF2-40B4-BE49-F238E27FC236}">
                  <a16:creationId xmlns:a16="http://schemas.microsoft.com/office/drawing/2014/main" id="{7C2CEB5A-84A3-08A9-95E3-8F4A204AA77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23006" y="3876233"/>
              <a:ext cx="1334117" cy="720000"/>
            </a:xfrm>
            <a:prstGeom prst="rect">
              <a:avLst/>
            </a:prstGeom>
          </p:spPr>
        </p:pic>
      </p:grpSp>
      <p:pic>
        <p:nvPicPr>
          <p:cNvPr id="4" name="Image 3">
            <a:extLst>
              <a:ext uri="{FF2B5EF4-FFF2-40B4-BE49-F238E27FC236}">
                <a16:creationId xmlns:a16="http://schemas.microsoft.com/office/drawing/2014/main" id="{A812F810-CA13-9816-CBC9-B589DCD0A72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00136" y="3943851"/>
            <a:ext cx="593762" cy="576000"/>
          </a:xfrm>
          <a:prstGeom prst="rect">
            <a:avLst/>
          </a:prstGeom>
        </p:spPr>
      </p:pic>
    </p:spTree>
    <p:extLst>
      <p:ext uri="{BB962C8B-B14F-4D97-AF65-F5344CB8AC3E}">
        <p14:creationId xmlns:p14="http://schemas.microsoft.com/office/powerpoint/2010/main" val="112802121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4475</TotalTime>
  <Words>2000</Words>
  <Application>Microsoft Office PowerPoint</Application>
  <PresentationFormat>Affichage à l'écran (4:3)</PresentationFormat>
  <Paragraphs>340</Paragraphs>
  <Slides>17</Slides>
  <Notes>17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Aptos</vt:lpstr>
      <vt:lpstr>Aptos Display</vt:lpstr>
      <vt:lpstr>Aptos Light</vt:lpstr>
      <vt:lpstr>Arial</vt:lpstr>
      <vt:lpstr>Arial Narrow</vt:lpstr>
      <vt:lpstr>Calibri</vt:lpstr>
      <vt:lpstr>Segoe UI</vt:lpstr>
      <vt:lpstr>Symbol</vt:lpstr>
      <vt:lpstr>Wingdings</vt:lpstr>
      <vt:lpstr>Thème Office</vt:lpstr>
      <vt:lpstr>CRUSEP’Athlon – Cahier des charges</vt:lpstr>
      <vt:lpstr>Disciplines enchaînées &amp; EPS</vt:lpstr>
      <vt:lpstr>Logique interne &amp; RSA</vt:lpstr>
      <vt:lpstr>Logique interne &amp; RSA</vt:lpstr>
      <vt:lpstr>CRUSEP’Athlon – Déroulement</vt:lpstr>
      <vt:lpstr>CRUSEP’Athlon – Le parcours</vt:lpstr>
      <vt:lpstr>CRUSEP’Athlon – L’installation</vt:lpstr>
      <vt:lpstr>CRUSEP’Athlon – Les rôles sociaux</vt:lpstr>
      <vt:lpstr>CRUSEP’Athlon – Les équipes</vt:lpstr>
      <vt:lpstr>CRUSEP’Athlon – Le dispositif</vt:lpstr>
      <vt:lpstr>CRUSEP’Athlon – La préparation</vt:lpstr>
      <vt:lpstr>Enjeux collectifs</vt:lpstr>
      <vt:lpstr>Déplacements</vt:lpstr>
      <vt:lpstr>Espace aménagé </vt:lpstr>
      <vt:lpstr>Activité physique </vt:lpstr>
      <vt:lpstr>Activité intellectuelle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LABLANCHE Patrick</dc:creator>
  <cp:lastModifiedBy>LABLANCHE Patrick</cp:lastModifiedBy>
  <cp:revision>277</cp:revision>
  <cp:lastPrinted>2025-08-23T09:03:07Z</cp:lastPrinted>
  <dcterms:created xsi:type="dcterms:W3CDTF">2025-04-03T12:57:19Z</dcterms:created>
  <dcterms:modified xsi:type="dcterms:W3CDTF">2025-08-28T07:40:05Z</dcterms:modified>
</cp:coreProperties>
</file>