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0" r:id="rId2"/>
    <p:sldId id="262" r:id="rId3"/>
    <p:sldId id="265" r:id="rId4"/>
    <p:sldId id="261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3447" autoAdjust="0"/>
  </p:normalViewPr>
  <p:slideViewPr>
    <p:cSldViewPr snapToGrid="0">
      <p:cViewPr varScale="1">
        <p:scale>
          <a:sx n="64" d="100"/>
          <a:sy n="64" d="100"/>
        </p:scale>
        <p:origin x="3450" y="28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27/08/2025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52DAE-5D10-46E7-24F4-3C502D7D7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F0907A7-C3FD-0DD5-EF2E-885C65C7504D}"/>
              </a:ext>
            </a:extLst>
          </p:cNvPr>
          <p:cNvSpPr txBox="1"/>
          <p:nvPr/>
        </p:nvSpPr>
        <p:spPr>
          <a:xfrm>
            <a:off x="457199" y="1734982"/>
            <a:ext cx="3057525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 / ARRIVÉE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  <a:r>
              <a:rPr lang="fr-FR" sz="16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donne le départ.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le départ et l’arrivée des coureurs (s’équiper, ne pas gêner les autres, ne pas rouler dans la zone).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effectuent correctement le relais.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0EB4A1-92E4-17EF-410A-87D62CD53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961" y="392474"/>
            <a:ext cx="1260000" cy="125360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6A70845-303E-4700-6E11-0D3D3774ADD0}"/>
              </a:ext>
            </a:extLst>
          </p:cNvPr>
          <p:cNvSpPr txBox="1"/>
          <p:nvPr/>
        </p:nvSpPr>
        <p:spPr>
          <a:xfrm>
            <a:off x="457199" y="7157882"/>
            <a:ext cx="30575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 / ARRIVÉE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 </a:t>
            </a:r>
          </a:p>
          <a:p>
            <a:pPr algn="ctr"/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note le temps réalisé par chaque équipe à la fin du relais.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J’attribue les points à la fin du 2</a:t>
            </a:r>
            <a:r>
              <a:rPr lang="fr-FR" baseline="30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relais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 amélioré = 3 points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 identique = 2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Échec = 1 point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E47FDEB1-553D-CC7E-88FC-2F363C387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961" y="5803298"/>
            <a:ext cx="1260000" cy="1253609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D8E055E-3D95-1594-5B8A-048EBC069FE9}"/>
              </a:ext>
            </a:extLst>
          </p:cNvPr>
          <p:cNvSpPr txBox="1"/>
          <p:nvPr/>
        </p:nvSpPr>
        <p:spPr>
          <a:xfrm>
            <a:off x="4044951" y="7157882"/>
            <a:ext cx="30575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 / ARRIVÉE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pPr>
              <a:spcAft>
                <a:spcPts val="600"/>
              </a:spcAft>
            </a:pPr>
            <a:endParaRPr lang="fr-FR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J’attribue les points en fonction de l’ordre d’arrivée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baseline="30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3 points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baseline="30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2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baseline="30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 point.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FBE5A1CE-81F3-0D6C-7768-D42650D8F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713" y="5803298"/>
            <a:ext cx="1260000" cy="12536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F53892D-E85E-805D-9206-C2EA3F44C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713" y="392474"/>
            <a:ext cx="1260000" cy="125360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AF8B49D-DFC8-2BE5-736B-2BBDA0A0E4F9}"/>
              </a:ext>
            </a:extLst>
          </p:cNvPr>
          <p:cNvSpPr txBox="1"/>
          <p:nvPr/>
        </p:nvSpPr>
        <p:spPr>
          <a:xfrm>
            <a:off x="4044951" y="1734983"/>
            <a:ext cx="305752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 / ARRIVÉE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</a:p>
          <a:p>
            <a:pPr algn="ctr">
              <a:spcAft>
                <a:spcPts val="600"/>
              </a:spcAft>
            </a:pPr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chronomètre le temps réalisé par chaque équipe à la fin de chaque course de relais.</a:t>
            </a:r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94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931DD-416F-E63C-5BD9-7F5C86392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169C824-ED3C-E51B-ED6E-67D056DDED67}"/>
              </a:ext>
            </a:extLst>
          </p:cNvPr>
          <p:cNvSpPr txBox="1"/>
          <p:nvPr/>
        </p:nvSpPr>
        <p:spPr>
          <a:xfrm>
            <a:off x="476487" y="1760559"/>
            <a:ext cx="305752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DÉPLACEMENTS ①③④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  <a:r>
              <a:rPr lang="fr-FR" sz="16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se déplacent côte à côte.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respectent l’itinéraire.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③ Trinôme : je vérifie que l’échange a lieu dans la zone (main à main)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AF07CB8-8FAF-3F38-EF78-7ABE818BB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248" y="418050"/>
            <a:ext cx="1260000" cy="125360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9101454-E07F-3590-6461-981812FC42B2}"/>
              </a:ext>
            </a:extLst>
          </p:cNvPr>
          <p:cNvSpPr txBox="1"/>
          <p:nvPr/>
        </p:nvSpPr>
        <p:spPr>
          <a:xfrm>
            <a:off x="4064239" y="1783680"/>
            <a:ext cx="3057525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DÉPLACEMENT ②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</a:p>
          <a:p>
            <a:pPr algn="ctr"/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effectuent correctement les déplacements (contrôle du ballon au pied).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l’échange a lieu dans la zone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79F3074-1EC3-307D-5036-02BE8BC6E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001" y="418050"/>
            <a:ext cx="1260000" cy="125360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AD2DB0B-368C-3982-81CA-83E0111B4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248" y="5807322"/>
            <a:ext cx="1260000" cy="125360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01FE055-E2C0-A7C0-F825-FCF0B0EC7A99}"/>
              </a:ext>
            </a:extLst>
          </p:cNvPr>
          <p:cNvSpPr txBox="1"/>
          <p:nvPr/>
        </p:nvSpPr>
        <p:spPr>
          <a:xfrm>
            <a:off x="476487" y="7172952"/>
            <a:ext cx="305752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DÉPLACEMENT ②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qu’un des coureurs a bien les yeux bandés.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sont côte à côte et se tiennent par un lien.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l’échange a lieu dans la zone.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1B4E484B-B8DC-3660-4A6C-D0D91EC4C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12" y="5806097"/>
            <a:ext cx="1260000" cy="1253609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68805B24-5F32-0DC8-146F-A24532D9BE79}"/>
              </a:ext>
            </a:extLst>
          </p:cNvPr>
          <p:cNvSpPr txBox="1"/>
          <p:nvPr/>
        </p:nvSpPr>
        <p:spPr>
          <a:xfrm>
            <a:off x="4044951" y="7171727"/>
            <a:ext cx="305752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DÉPLACEMENT OBSTACLES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  <a:r>
              <a:rPr lang="fr-FR" sz="16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endParaRPr lang="fr-FR" sz="1600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les coureurs respectent l’itinéraire et effectuent correctement le parcours.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erreur, je fais recommencer au début.</a:t>
            </a:r>
          </a:p>
        </p:txBody>
      </p:sp>
    </p:spTree>
    <p:extLst>
      <p:ext uri="{BB962C8B-B14F-4D97-AF65-F5344CB8AC3E}">
        <p14:creationId xmlns:p14="http://schemas.microsoft.com/office/powerpoint/2010/main" val="45712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9D05A-642F-4362-0707-F7AB883F8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2F2CC41-4ADF-2BC7-E4B7-A048C2B4C59C}"/>
              </a:ext>
            </a:extLst>
          </p:cNvPr>
          <p:cNvSpPr txBox="1"/>
          <p:nvPr/>
        </p:nvSpPr>
        <p:spPr>
          <a:xfrm>
            <a:off x="457199" y="1734982"/>
            <a:ext cx="305752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POSE / DÉPOSE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</a:p>
          <a:p>
            <a:pPr algn="ctr"/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vélo est posé.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ballon n’est pas touché à la main.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ballon est replacé dans le cerceau.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A84D753-5198-979E-8BF2-A8C004C04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961" y="392474"/>
            <a:ext cx="1260000" cy="125360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BCA6BA2-9909-E98C-3740-76F3F374353D}"/>
              </a:ext>
            </a:extLst>
          </p:cNvPr>
          <p:cNvSpPr txBox="1"/>
          <p:nvPr/>
        </p:nvSpPr>
        <p:spPr>
          <a:xfrm>
            <a:off x="4044951" y="1734982"/>
            <a:ext cx="3057525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POSE / DÉPOSE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 </a:t>
            </a:r>
          </a:p>
          <a:p>
            <a:pPr algn="ctr"/>
            <a:endParaRPr lang="fr-FR" sz="1600" b="1" dirty="0">
              <a:highlight>
                <a:srgbClr val="00FFFF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vélo est posé.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masque est porté avant de sortir de la zone.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que le masque et le lien sont reposés dans le cerceau.</a:t>
            </a:r>
          </a:p>
          <a:p>
            <a:pPr>
              <a:spcAft>
                <a:spcPts val="60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5E4A5B0-8661-5CDC-0658-DF7E3809E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12" y="392473"/>
            <a:ext cx="1260000" cy="125360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3D0C9F8-084A-0330-53E1-3B1FC3C0EE63}"/>
              </a:ext>
            </a:extLst>
          </p:cNvPr>
          <p:cNvSpPr txBox="1"/>
          <p:nvPr/>
        </p:nvSpPr>
        <p:spPr>
          <a:xfrm>
            <a:off x="4044951" y="7175885"/>
            <a:ext cx="305752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</a:p>
          <a:p>
            <a:pPr algn="ctr"/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tire au hasard les 2 figures à réaliser.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valide les positions réalisées par les 2 coureurs.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669D95B-DD24-0A49-B3AF-0BD51BF5A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13" y="5833377"/>
            <a:ext cx="1260000" cy="1253609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28B3FC1A-2DBF-9B96-F4B8-BC88E23D345B}"/>
              </a:ext>
            </a:extLst>
          </p:cNvPr>
          <p:cNvSpPr txBox="1"/>
          <p:nvPr/>
        </p:nvSpPr>
        <p:spPr>
          <a:xfrm>
            <a:off x="457199" y="7201707"/>
            <a:ext cx="30575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/ TIR À L’ARC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  <a:r>
              <a:rPr lang="fr-FR" sz="1600" b="1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</a:t>
            </a:r>
          </a:p>
          <a:p>
            <a:endParaRPr lang="fr-FR" sz="1600" b="1" dirty="0">
              <a:highlight>
                <a:srgbClr val="00FFFF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l’arrivée, je vérifie que le vélo est posé au sol 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rapporte le vélo au point de départ.</a:t>
            </a:r>
          </a:p>
          <a:p>
            <a:endParaRPr lang="fr-FR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7508A4A-EAF1-BE0C-9F64-E76146BF8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960" y="5833377"/>
            <a:ext cx="1260000" cy="125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4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BF25F-95CE-6722-ED7A-70757FE7F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751AA86C-6B88-D470-1689-D386B5DC537C}"/>
              </a:ext>
            </a:extLst>
          </p:cNvPr>
          <p:cNvSpPr txBox="1"/>
          <p:nvPr/>
        </p:nvSpPr>
        <p:spPr>
          <a:xfrm>
            <a:off x="457199" y="1763500"/>
            <a:ext cx="3057525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 À L’ARC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J’assure la fluidité et la sécurité du parcours :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16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seul coureur par zone de tir.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16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Arc en direction de la cible.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16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Respect des zones de sécurité.</a:t>
            </a:r>
          </a:p>
          <a:p>
            <a:pPr>
              <a:spcBef>
                <a:spcPts val="600"/>
              </a:spcBef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valide les cibles touchées (2 flèches par coureur) et j’attribue les pénalités (1 tour par échec).</a:t>
            </a:r>
          </a:p>
          <a:p>
            <a:pPr>
              <a:spcAft>
                <a:spcPts val="60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0BEB49D-E1EC-314C-1A6A-607565113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960" y="420991"/>
            <a:ext cx="1260000" cy="125360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995B91C-8D89-0F2E-7823-8E743DB97C86}"/>
              </a:ext>
            </a:extLst>
          </p:cNvPr>
          <p:cNvSpPr txBox="1"/>
          <p:nvPr/>
        </p:nvSpPr>
        <p:spPr>
          <a:xfrm>
            <a:off x="4044954" y="1763500"/>
            <a:ext cx="305752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 À L’ARC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 </a:t>
            </a:r>
          </a:p>
          <a:p>
            <a:endParaRPr lang="fr-FR" sz="1600" dirty="0"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ramasse les flèches en vérifiant qu’aucun coureur ne tire au même moment.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70B0236-E3B5-54AA-4AE5-CC6C10483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716" y="420991"/>
            <a:ext cx="1260000" cy="125360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7C324A8-23FE-7847-0F76-116AB6CE20E2}"/>
              </a:ext>
            </a:extLst>
          </p:cNvPr>
          <p:cNvSpPr txBox="1"/>
          <p:nvPr/>
        </p:nvSpPr>
        <p:spPr>
          <a:xfrm>
            <a:off x="457198" y="7161423"/>
            <a:ext cx="305752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OUKÉTI ?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ÉCLECTIC</a:t>
            </a:r>
          </a:p>
          <a:p>
            <a:pPr algn="ctr">
              <a:spcAft>
                <a:spcPts val="600"/>
              </a:spcAft>
            </a:pPr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tire au hasard 2 pictogrammes à retrouver.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le bon déroulement.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valide les réponses.</a:t>
            </a:r>
            <a:endParaRPr lang="fr-FR" sz="1600" b="1" dirty="0"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69E262D-CBFF-0548-2D5C-C5A42DE5B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960" y="5818915"/>
            <a:ext cx="1260000" cy="125360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FBEB4B1-FE15-E709-DA50-68740170F42E}"/>
              </a:ext>
            </a:extLst>
          </p:cNvPr>
          <p:cNvSpPr txBox="1"/>
          <p:nvPr/>
        </p:nvSpPr>
        <p:spPr>
          <a:xfrm>
            <a:off x="4044950" y="7161423"/>
            <a:ext cx="3057525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</a:t>
            </a:r>
          </a:p>
          <a:p>
            <a:pPr algn="ctr">
              <a:spcAft>
                <a:spcPts val="600"/>
              </a:spcAft>
            </a:pPr>
            <a:r>
              <a:rPr lang="fr-FR" sz="1600" b="1" dirty="0">
                <a:highlight>
                  <a:srgbClr val="00FFFF"/>
                </a:highlight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 COOPÉTITIF </a:t>
            </a:r>
          </a:p>
          <a:p>
            <a:pPr algn="ctr"/>
            <a:endParaRPr lang="fr-FR" sz="1600" b="1" dirty="0">
              <a:highlight>
                <a:srgbClr val="00FFFF"/>
              </a:highlight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tire au hasard et successivement 2 figures à reconstituer.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vérifie la réalisation successive des 2 tangrams.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E6C18D7-BCA0-F5A1-686A-DDF90C0E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11" y="5818914"/>
            <a:ext cx="1260000" cy="125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193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533</Words>
  <Application>Microsoft Office PowerPoint</Application>
  <PresentationFormat>Personnalisé</PresentationFormat>
  <Paragraphs>89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Aptos Light</vt:lpstr>
      <vt:lpstr>Arial</vt:lpstr>
      <vt:lpstr>Arial Narrow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235</cp:revision>
  <dcterms:created xsi:type="dcterms:W3CDTF">2025-04-03T12:57:19Z</dcterms:created>
  <dcterms:modified xsi:type="dcterms:W3CDTF">2025-08-27T07:22:12Z</dcterms:modified>
</cp:coreProperties>
</file>