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8" r:id="rId2"/>
    <p:sldId id="260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2B93"/>
    <a:srgbClr val="6699FF"/>
    <a:srgbClr val="F3C94E"/>
    <a:srgbClr val="EF513B"/>
    <a:srgbClr val="3387B0"/>
    <a:srgbClr val="3DB87E"/>
    <a:srgbClr val="009900"/>
    <a:srgbClr val="156082"/>
    <a:srgbClr val="FFC0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87607" autoAdjust="0"/>
  </p:normalViewPr>
  <p:slideViewPr>
    <p:cSldViewPr snapToGrid="0">
      <p:cViewPr>
        <p:scale>
          <a:sx n="150" d="100"/>
          <a:sy n="150" d="100"/>
        </p:scale>
        <p:origin x="1392" y="-5820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8B32E-834D-4BE0-890C-70020A92C9E0}" type="datetimeFigureOut">
              <a:rPr lang="fr-FR" smtClean="0"/>
              <a:t>16/08/2025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440D9-8AA8-4E70-89F1-0AE79E7DF1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924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gi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:a16="http://schemas.microsoft.com/office/drawing/2014/main" id="{1209FC28-EF2E-3C20-1ADE-888C968901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AutoShape 4">
            <a:extLst>
              <a:ext uri="{FF2B5EF4-FFF2-40B4-BE49-F238E27FC236}">
                <a16:creationId xmlns:a16="http://schemas.microsoft.com/office/drawing/2014/main" id="{68051A37-5CF0-ACFA-D95D-EF4D287733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47635E26-5246-FB29-BB07-3141F8EA3D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AutoShape 4">
            <a:extLst>
              <a:ext uri="{FF2B5EF4-FFF2-40B4-BE49-F238E27FC236}">
                <a16:creationId xmlns:a16="http://schemas.microsoft.com/office/drawing/2014/main" id="{9B6CDF00-1BE2-042E-2E82-4A953B5E36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302501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2C282AE8-DB71-A545-C1F4-987CF094D7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6" name="Picture 3">
            <a:extLst>
              <a:ext uri="{FF2B5EF4-FFF2-40B4-BE49-F238E27FC236}">
                <a16:creationId xmlns:a16="http://schemas.microsoft.com/office/drawing/2014/main" id="{9355F5C8-95B1-7B79-873E-7A58BF4616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E7CC81A5-DE64-E6F4-692A-18918EAAD1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71310FDB-5B55-4DBD-0168-9687A4410A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9" name="Picture 3">
            <a:extLst>
              <a:ext uri="{FF2B5EF4-FFF2-40B4-BE49-F238E27FC236}">
                <a16:creationId xmlns:a16="http://schemas.microsoft.com/office/drawing/2014/main" id="{6B335149-66D9-4486-4021-0D8649C876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0" name="AutoShape 4">
            <a:extLst>
              <a:ext uri="{FF2B5EF4-FFF2-40B4-BE49-F238E27FC236}">
                <a16:creationId xmlns:a16="http://schemas.microsoft.com/office/drawing/2014/main" id="{78D8983C-2AC2-0381-BAFA-82873757F4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5717226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1" name="Picture 6">
            <a:extLst>
              <a:ext uri="{FF2B5EF4-FFF2-40B4-BE49-F238E27FC236}">
                <a16:creationId xmlns:a16="http://schemas.microsoft.com/office/drawing/2014/main" id="{624DFA3C-0E54-CBF0-83AE-FFD311E08D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2" name="AutoShape 4">
            <a:extLst>
              <a:ext uri="{FF2B5EF4-FFF2-40B4-BE49-F238E27FC236}">
                <a16:creationId xmlns:a16="http://schemas.microsoft.com/office/drawing/2014/main" id="{F6D2D43C-9DB4-BD00-F7A3-C28A4E9D13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5709312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3" name="Picture 6">
            <a:extLst>
              <a:ext uri="{FF2B5EF4-FFF2-40B4-BE49-F238E27FC236}">
                <a16:creationId xmlns:a16="http://schemas.microsoft.com/office/drawing/2014/main" id="{CB6773FE-A0B2-FF80-5966-D3A1063DAB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4" name="Picture 3">
            <a:extLst>
              <a:ext uri="{FF2B5EF4-FFF2-40B4-BE49-F238E27FC236}">
                <a16:creationId xmlns:a16="http://schemas.microsoft.com/office/drawing/2014/main" id="{FEB929E2-171D-E4CD-C76E-1524505A2C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5" name="Picture 6">
            <a:extLst>
              <a:ext uri="{FF2B5EF4-FFF2-40B4-BE49-F238E27FC236}">
                <a16:creationId xmlns:a16="http://schemas.microsoft.com/office/drawing/2014/main" id="{40C70E5B-BBF0-B314-F12E-E3B6FC2A6D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3D2DE47E-0B87-9C88-243A-9974298485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39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16/08/2025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83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16/08/2025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725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16/08/2025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899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16/08/2025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920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7989F08D-5973-164A-9513-3FB8FF97B414}"/>
              </a:ext>
            </a:extLst>
          </p:cNvPr>
          <p:cNvGrpSpPr/>
          <p:nvPr userDrawn="1"/>
        </p:nvGrpSpPr>
        <p:grpSpPr>
          <a:xfrm>
            <a:off x="251612" y="235305"/>
            <a:ext cx="3436276" cy="4492047"/>
            <a:chOff x="362480" y="425192"/>
            <a:chExt cx="4860000" cy="3176114"/>
          </a:xfrm>
        </p:grpSpPr>
        <p:sp>
          <p:nvSpPr>
            <p:cNvPr id="7" name="AutoShape 2">
              <a:extLst>
                <a:ext uri="{FF2B5EF4-FFF2-40B4-BE49-F238E27FC236}">
                  <a16:creationId xmlns:a16="http://schemas.microsoft.com/office/drawing/2014/main" id="{4E1B60FC-9A1E-6CF3-D7D9-5F199DB5E5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027" name="Picture 3">
              <a:extLst>
                <a:ext uri="{FF2B5EF4-FFF2-40B4-BE49-F238E27FC236}">
                  <a16:creationId xmlns:a16="http://schemas.microsoft.com/office/drawing/2014/main" id="{866EE059-8B85-8CEF-B08E-C22C07ACC28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7C5DDCEC-6F53-FF0C-2682-D3BF306B1B5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7921CBA1-2734-C3D1-89DC-F93C1F59EAD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60E394B-0AC6-27DF-D4DA-5DEDA79BB795}"/>
              </a:ext>
            </a:extLst>
          </p:cNvPr>
          <p:cNvGrpSpPr/>
          <p:nvPr userDrawn="1"/>
        </p:nvGrpSpPr>
        <p:grpSpPr>
          <a:xfrm>
            <a:off x="3871787" y="242753"/>
            <a:ext cx="3436276" cy="4492047"/>
            <a:chOff x="362480" y="425192"/>
            <a:chExt cx="4860000" cy="3176114"/>
          </a:xfrm>
        </p:grpSpPr>
        <p:sp>
          <p:nvSpPr>
            <p:cNvPr id="16" name="AutoShape 2">
              <a:extLst>
                <a:ext uri="{FF2B5EF4-FFF2-40B4-BE49-F238E27FC236}">
                  <a16:creationId xmlns:a16="http://schemas.microsoft.com/office/drawing/2014/main" id="{F37B6F5D-8F9C-9467-7ACE-FACE707809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7" name="Picture 3">
              <a:extLst>
                <a:ext uri="{FF2B5EF4-FFF2-40B4-BE49-F238E27FC236}">
                  <a16:creationId xmlns:a16="http://schemas.microsoft.com/office/drawing/2014/main" id="{C5D0D89E-0386-63A0-24E7-68B5456877A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8" name="Picture 4">
              <a:extLst>
                <a:ext uri="{FF2B5EF4-FFF2-40B4-BE49-F238E27FC236}">
                  <a16:creationId xmlns:a16="http://schemas.microsoft.com/office/drawing/2014/main" id="{71F3B4A8-E837-6449-F6B6-DDD98F3819A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9" name="Picture 5">
              <a:extLst>
                <a:ext uri="{FF2B5EF4-FFF2-40B4-BE49-F238E27FC236}">
                  <a16:creationId xmlns:a16="http://schemas.microsoft.com/office/drawing/2014/main" id="{DF7E2FAD-0204-72C4-D786-73EBD06C176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5651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FF2B5EF4-FFF2-40B4-BE49-F238E27FC236}">
                <a16:creationId xmlns:a16="http://schemas.microsoft.com/office/drawing/2014/main" id="{1F48AD48-B9C8-CB5C-934D-7F623C2BBA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" y="4624288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8" name="AutoShape 4">
            <a:extLst>
              <a:ext uri="{FF2B5EF4-FFF2-40B4-BE49-F238E27FC236}">
                <a16:creationId xmlns:a16="http://schemas.microsoft.com/office/drawing/2014/main" id="{E16208FF-42E5-4B7F-0034-5D5E2E7FAE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8EAE277D-7EC2-80DE-EE2F-D7A5E0002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4" y="346928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586B54-D21B-046A-4194-554E7E4C76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82BD10C3-E975-708D-1B1C-898C224EFD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9" y="10015271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AutoShape 4">
            <a:extLst>
              <a:ext uri="{FF2B5EF4-FFF2-40B4-BE49-F238E27FC236}">
                <a16:creationId xmlns:a16="http://schemas.microsoft.com/office/drawing/2014/main" id="{04F90931-616D-D407-D03B-5FCB083CD8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8949" y="5701398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id="{B56B9443-71C7-06BF-2EB3-CB0BE065C5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4" y="5737911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0E8F866A-5E6D-B80E-8297-F1612AD568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2" y="5737911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80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>
            <a:extLst>
              <a:ext uri="{FF2B5EF4-FFF2-40B4-BE49-F238E27FC236}">
                <a16:creationId xmlns:a16="http://schemas.microsoft.com/office/drawing/2014/main" id="{8EAE277D-7EC2-80DE-EE2F-D7A5E0002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4" y="346928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586B54-D21B-046A-4194-554E7E4C76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82BD10C3-E975-708D-1B1C-898C224EFD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9" y="10015271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AutoShape 4">
            <a:extLst>
              <a:ext uri="{FF2B5EF4-FFF2-40B4-BE49-F238E27FC236}">
                <a16:creationId xmlns:a16="http://schemas.microsoft.com/office/drawing/2014/main" id="{04F90931-616D-D407-D03B-5FCB083CD8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201" y="264389"/>
            <a:ext cx="6645600" cy="10163034"/>
          </a:xfrm>
          <a:prstGeom prst="roundRect">
            <a:avLst>
              <a:gd name="adj" fmla="val 5670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00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16/08/2025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Une image contenant Graphique, art, illustration, dessin humoristique&#10;&#10;Le contenu généré par l’IA peut être incorrect.">
            <a:extLst>
              <a:ext uri="{FF2B5EF4-FFF2-40B4-BE49-F238E27FC236}">
                <a16:creationId xmlns:a16="http://schemas.microsoft.com/office/drawing/2014/main" id="{24DAC6FF-E660-1EAC-75BB-285717815A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" y="1"/>
            <a:ext cx="794574" cy="10691813"/>
          </a:xfrm>
          <a:prstGeom prst="rect">
            <a:avLst/>
          </a:prstGeom>
        </p:spPr>
      </p:pic>
      <p:pic>
        <p:nvPicPr>
          <p:cNvPr id="8" name="Image 7" descr="Une image contenant graphisme, Graphique, dessin humoristique, clipart&#10;&#10;Le contenu généré par l’IA peut être incorrect.">
            <a:extLst>
              <a:ext uri="{FF2B5EF4-FFF2-40B4-BE49-F238E27FC236}">
                <a16:creationId xmlns:a16="http://schemas.microsoft.com/office/drawing/2014/main" id="{64138200-ACE1-3544-D57D-1ED6B2F30F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412" y="212846"/>
            <a:ext cx="794574" cy="77354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9A1FA93-5D5B-FE95-3330-D95B5631F7A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76" y="10130564"/>
            <a:ext cx="2837445" cy="56125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3DA0CAC-B2A8-B731-5E24-45F2B4A3072D}"/>
              </a:ext>
            </a:extLst>
          </p:cNvPr>
          <p:cNvSpPr txBox="1"/>
          <p:nvPr userDrawn="1"/>
        </p:nvSpPr>
        <p:spPr>
          <a:xfrm>
            <a:off x="3781673" y="10192014"/>
            <a:ext cx="3778003" cy="32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543" dirty="0">
                <a:solidFill>
                  <a:schemeClr val="bg1">
                    <a:lumMod val="50000"/>
                  </a:schemeClr>
                </a:solidFill>
              </a:rPr>
              <a:t>Charte d’organisation des rencontres</a:t>
            </a:r>
          </a:p>
        </p:txBody>
      </p:sp>
    </p:spTree>
    <p:extLst>
      <p:ext uri="{BB962C8B-B14F-4D97-AF65-F5344CB8AC3E}">
        <p14:creationId xmlns:p14="http://schemas.microsoft.com/office/powerpoint/2010/main" val="136386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8E8441F-395E-FD93-229C-CA2D2CEF3F4A}"/>
              </a:ext>
            </a:extLst>
          </p:cNvPr>
          <p:cNvSpPr txBox="1"/>
          <p:nvPr userDrawn="1"/>
        </p:nvSpPr>
        <p:spPr>
          <a:xfrm>
            <a:off x="469729" y="10030229"/>
            <a:ext cx="3452450" cy="627548"/>
          </a:xfrm>
          <a:prstGeom prst="roundRect">
            <a:avLst/>
          </a:prstGeom>
          <a:noFill/>
          <a:ln>
            <a:solidFill>
              <a:srgbClr val="DCEAF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543" b="1" dirty="0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L’</a:t>
            </a:r>
            <a:r>
              <a:rPr lang="fr-FR" sz="1543" b="1" dirty="0" err="1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Usep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n-ea"/>
                <a:cs typeface="+mn-cs"/>
              </a:rPr>
              <a:t>,</a:t>
            </a:r>
            <a:r>
              <a:rPr lang="fr-FR" sz="1543" b="1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j-ea"/>
                <a:cs typeface="+mj-cs"/>
              </a:rPr>
              <a:t> </a:t>
            </a:r>
            <a:r>
              <a:rPr lang="fr-FR" sz="1543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</a:rPr>
              <a:t>le sport scolaire pour bien grandir ensemble !</a:t>
            </a:r>
          </a:p>
        </p:txBody>
      </p:sp>
      <p:pic>
        <p:nvPicPr>
          <p:cNvPr id="8" name="Image 7" descr="Une image contenant Graphique, Police, graphisme, logo&#10;&#10;Le contenu généré par l’IA peut être incorrect.">
            <a:extLst>
              <a:ext uri="{FF2B5EF4-FFF2-40B4-BE49-F238E27FC236}">
                <a16:creationId xmlns:a16="http://schemas.microsoft.com/office/drawing/2014/main" id="{ACA211CF-D4F5-191F-8A45-F43CCBDA38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238" y="346015"/>
            <a:ext cx="902256" cy="137021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846B806C-723F-BBF7-BD22-31D96CF71959}"/>
              </a:ext>
            </a:extLst>
          </p:cNvPr>
          <p:cNvSpPr txBox="1"/>
          <p:nvPr userDrawn="1"/>
        </p:nvSpPr>
        <p:spPr>
          <a:xfrm>
            <a:off x="4359296" y="10081274"/>
            <a:ext cx="3058635" cy="56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543" i="1" dirty="0">
                <a:solidFill>
                  <a:schemeClr val="bg1">
                    <a:lumMod val="50000"/>
                  </a:schemeClr>
                </a:solidFill>
              </a:rPr>
              <a:t>RSA disciplines 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enchaînées au Cycle 2</a:t>
            </a:r>
          </a:p>
        </p:txBody>
      </p:sp>
      <p:pic>
        <p:nvPicPr>
          <p:cNvPr id="10" name="Espace réservé du contenu 4">
            <a:extLst>
              <a:ext uri="{FF2B5EF4-FFF2-40B4-BE49-F238E27FC236}">
                <a16:creationId xmlns:a16="http://schemas.microsoft.com/office/drawing/2014/main" id="{27C2618F-8095-B080-3627-5688EC18A6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4794007" y="5485202"/>
            <a:ext cx="10046376" cy="21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00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16/08/2025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91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16/08/2025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982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16/08/2025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93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16/08/2025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143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168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7" r:id="rId2"/>
    <p:sldLayoutId id="2147483697" r:id="rId3"/>
    <p:sldLayoutId id="2147483685" r:id="rId4"/>
    <p:sldLayoutId id="2147483686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63" r:id="rId1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3047748-CCEF-6B3E-8E26-7E0F14757639}"/>
              </a:ext>
            </a:extLst>
          </p:cNvPr>
          <p:cNvSpPr txBox="1"/>
          <p:nvPr/>
        </p:nvSpPr>
        <p:spPr>
          <a:xfrm>
            <a:off x="457200" y="316523"/>
            <a:ext cx="305752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COUP D’POUCE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①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Espace aménagé</a:t>
            </a: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32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32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Vous ne franchissez pas les […] derniers obstacles.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C373A09-147B-A62A-A10B-7BA7666FB82A}"/>
              </a:ext>
            </a:extLst>
          </p:cNvPr>
          <p:cNvSpPr txBox="1"/>
          <p:nvPr/>
        </p:nvSpPr>
        <p:spPr>
          <a:xfrm>
            <a:off x="4044951" y="316522"/>
            <a:ext cx="305752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COUP D’POUCE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②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Tir à l’arc</a:t>
            </a: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cas d’échec, la pénalité est moins importante.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5D6C2BD-C2CA-CEBB-76E6-2E10F7FA85B1}"/>
              </a:ext>
            </a:extLst>
          </p:cNvPr>
          <p:cNvSpPr txBox="1"/>
          <p:nvPr/>
        </p:nvSpPr>
        <p:spPr>
          <a:xfrm>
            <a:off x="457200" y="5717198"/>
            <a:ext cx="305752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COUP D’POUCE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③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Départ</a:t>
            </a: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Vous prenez </a:t>
            </a:r>
          </a:p>
          <a:p>
            <a:pPr algn="ctr"/>
            <a:r>
              <a:rPr lang="fr-FR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départ </a:t>
            </a:r>
          </a:p>
          <a:p>
            <a:pPr algn="ctr"/>
            <a:r>
              <a:rPr lang="fr-FR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[…] secondes avant les autres.</a:t>
            </a: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A9C3E4B-84A0-D161-C750-D4B2FB8D20FD}"/>
              </a:ext>
            </a:extLst>
          </p:cNvPr>
          <p:cNvSpPr txBox="1"/>
          <p:nvPr/>
        </p:nvSpPr>
        <p:spPr>
          <a:xfrm>
            <a:off x="4044951" y="5717197"/>
            <a:ext cx="305752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COUP D’POUCE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④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</a:t>
            </a: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Vos pièces </a:t>
            </a:r>
          </a:p>
          <a:p>
            <a:pPr algn="ctr"/>
            <a:r>
              <a:rPr lang="fr-FR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vos modèles </a:t>
            </a:r>
          </a:p>
          <a:p>
            <a:pPr algn="ctr"/>
            <a:r>
              <a:rPr lang="fr-FR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sont coloriés.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B88E89E-7421-0C3D-8C67-CDBA903A6D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407" y="2376760"/>
            <a:ext cx="2538385" cy="455733"/>
          </a:xfrm>
          <a:prstGeom prst="rect">
            <a:avLst/>
          </a:prstGeom>
        </p:spPr>
      </p:pic>
      <p:pic>
        <p:nvPicPr>
          <p:cNvPr id="8" name="Image 7" descr="Une image contenant capture d’écran, Police, texte, Bleu électrique&#10;&#10;Le contenu généré par l’IA peut être incorrect.">
            <a:extLst>
              <a:ext uri="{FF2B5EF4-FFF2-40B4-BE49-F238E27FC236}">
                <a16:creationId xmlns:a16="http://schemas.microsoft.com/office/drawing/2014/main" id="{313588C7-1D13-472C-3090-4E2B445338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839" y="1352372"/>
            <a:ext cx="817522" cy="720000"/>
          </a:xfrm>
          <a:prstGeom prst="rect">
            <a:avLst/>
          </a:prstGeom>
        </p:spPr>
      </p:pic>
      <p:pic>
        <p:nvPicPr>
          <p:cNvPr id="10" name="Image 9" descr="Une image contenant croquis, dessin, symbole, clipart&#10;&#10;Le contenu généré par l’IA peut être incorrect.">
            <a:extLst>
              <a:ext uri="{FF2B5EF4-FFF2-40B4-BE49-F238E27FC236}">
                <a16:creationId xmlns:a16="http://schemas.microsoft.com/office/drawing/2014/main" id="{6B98BF59-9893-A210-C2E9-E201CC4E7C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093" y="2320675"/>
            <a:ext cx="393239" cy="602410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3CD9820D-FA03-8CBA-E862-23C1F662F5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5875" y="7678829"/>
            <a:ext cx="590550" cy="600075"/>
          </a:xfrm>
          <a:prstGeom prst="rect">
            <a:avLst/>
          </a:prstGeom>
        </p:spPr>
      </p:pic>
      <p:pic>
        <p:nvPicPr>
          <p:cNvPr id="12" name="Image 11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7B17D077-AEF3-05E3-99B1-BCBAAE8BA7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952" y="1352372"/>
            <a:ext cx="819884" cy="720000"/>
          </a:xfrm>
          <a:prstGeom prst="rect">
            <a:avLst/>
          </a:prstGeom>
        </p:spPr>
      </p:pic>
      <p:pic>
        <p:nvPicPr>
          <p:cNvPr id="15" name="Image 14" descr="Une image contenant cercle, Graphique, logo, Police&#10;&#10;Le contenu généré par l’IA peut être incorrect.">
            <a:extLst>
              <a:ext uri="{FF2B5EF4-FFF2-40B4-BE49-F238E27FC236}">
                <a16:creationId xmlns:a16="http://schemas.microsoft.com/office/drawing/2014/main" id="{4CF4AE72-122B-74B2-B171-0E945F00C58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839" y="6798819"/>
            <a:ext cx="819884" cy="720000"/>
          </a:xfrm>
          <a:prstGeom prst="rect">
            <a:avLst/>
          </a:prstGeom>
        </p:spPr>
      </p:pic>
      <p:pic>
        <p:nvPicPr>
          <p:cNvPr id="16" name="Image 15" descr="Une image contenant vert, Graphique, logo, conception&#10;&#10;Le contenu généré par l’IA peut être incorrect.">
            <a:extLst>
              <a:ext uri="{FF2B5EF4-FFF2-40B4-BE49-F238E27FC236}">
                <a16:creationId xmlns:a16="http://schemas.microsoft.com/office/drawing/2014/main" id="{B907E29C-E102-DA98-2602-D0A3F4748F8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856" y="6798819"/>
            <a:ext cx="81698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796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8551CD-55E7-EB56-88BC-652AB44419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D45EFBB-CAA3-B11E-4AE1-44334093FEDB}"/>
              </a:ext>
            </a:extLst>
          </p:cNvPr>
          <p:cNvSpPr txBox="1"/>
          <p:nvPr/>
        </p:nvSpPr>
        <p:spPr>
          <a:xfrm>
            <a:off x="457200" y="316523"/>
            <a:ext cx="305752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COUP D’ÉCLAT</a:t>
            </a:r>
          </a:p>
          <a:p>
            <a:pPr algn="ctr"/>
            <a:r>
              <a:rPr lang="fr-FR" sz="20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①</a:t>
            </a:r>
          </a:p>
          <a:p>
            <a:pPr algn="ctr"/>
            <a:r>
              <a:rPr lang="fr-FR" sz="20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Espace aménagé</a:t>
            </a: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8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Vous franchissez </a:t>
            </a:r>
          </a:p>
          <a:p>
            <a:pPr algn="ctr"/>
            <a:r>
              <a:rPr lang="fr-FR" sz="28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fois </a:t>
            </a:r>
          </a:p>
          <a:p>
            <a:pPr algn="ctr"/>
            <a:r>
              <a:rPr lang="fr-FR" sz="28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[…] premiers obstacles.</a:t>
            </a: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93AA233-0436-CC01-10CB-10BA1EF1DF5A}"/>
              </a:ext>
            </a:extLst>
          </p:cNvPr>
          <p:cNvSpPr txBox="1"/>
          <p:nvPr/>
        </p:nvSpPr>
        <p:spPr>
          <a:xfrm>
            <a:off x="4044951" y="316522"/>
            <a:ext cx="305752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COUP D’ÉCLAT</a:t>
            </a:r>
          </a:p>
          <a:p>
            <a:pPr algn="ctr"/>
            <a:r>
              <a:rPr lang="fr-FR" sz="20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②</a:t>
            </a:r>
          </a:p>
          <a:p>
            <a:pPr algn="ctr"/>
            <a:r>
              <a:rPr lang="fr-FR" sz="20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Tir à l’arc</a:t>
            </a: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8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cas d’échec, </a:t>
            </a:r>
          </a:p>
          <a:p>
            <a:pPr algn="ctr"/>
            <a:r>
              <a:rPr lang="fr-FR" sz="28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pénalité est plus importante.</a:t>
            </a: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59C5469-EC55-7A48-F498-B99DE4D6AD4D}"/>
              </a:ext>
            </a:extLst>
          </p:cNvPr>
          <p:cNvSpPr txBox="1"/>
          <p:nvPr/>
        </p:nvSpPr>
        <p:spPr>
          <a:xfrm>
            <a:off x="457200" y="5717198"/>
            <a:ext cx="30575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COUP D’ÉCLAT</a:t>
            </a:r>
          </a:p>
          <a:p>
            <a:pPr algn="ctr"/>
            <a:r>
              <a:rPr lang="fr-FR" sz="20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③</a:t>
            </a:r>
          </a:p>
          <a:p>
            <a:pPr algn="ctr"/>
            <a:r>
              <a:rPr lang="fr-FR" sz="20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Départ</a:t>
            </a: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8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Vous prenez </a:t>
            </a:r>
          </a:p>
          <a:p>
            <a:pPr algn="ctr"/>
            <a:r>
              <a:rPr lang="fr-FR" sz="28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départ </a:t>
            </a:r>
          </a:p>
          <a:p>
            <a:pPr algn="ctr"/>
            <a:r>
              <a:rPr lang="fr-FR" sz="28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[…] secondes après les autres.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F715BD5-692F-CF2D-3C9F-921D74B755A5}"/>
              </a:ext>
            </a:extLst>
          </p:cNvPr>
          <p:cNvSpPr txBox="1"/>
          <p:nvPr/>
        </p:nvSpPr>
        <p:spPr>
          <a:xfrm>
            <a:off x="4044951" y="5717197"/>
            <a:ext cx="305752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COUP D’ÉCLAT</a:t>
            </a:r>
          </a:p>
          <a:p>
            <a:pPr algn="ctr"/>
            <a:r>
              <a:rPr lang="fr-FR" sz="20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④</a:t>
            </a:r>
          </a:p>
          <a:p>
            <a:pPr algn="ctr"/>
            <a:r>
              <a:rPr lang="fr-FR" sz="20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</a:t>
            </a: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28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800" b="1" dirty="0">
                <a:solidFill>
                  <a:srgbClr val="A02B9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Vos modèles sont des silhouettes.</a:t>
            </a:r>
          </a:p>
          <a:p>
            <a:pPr algn="ctr"/>
            <a:endParaRPr lang="fr-FR" sz="2000" b="1" dirty="0">
              <a:solidFill>
                <a:srgbClr val="A02B9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AA7F792D-A217-E9CF-3873-CDA561FA7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407" y="2376760"/>
            <a:ext cx="2538385" cy="455733"/>
          </a:xfrm>
          <a:prstGeom prst="rect">
            <a:avLst/>
          </a:prstGeom>
        </p:spPr>
      </p:pic>
      <p:pic>
        <p:nvPicPr>
          <p:cNvPr id="14" name="Image 13" descr="Une image contenant capture d’écran, Police, texte, Bleu électrique&#10;&#10;Le contenu généré par l’IA peut être incorrect.">
            <a:extLst>
              <a:ext uri="{FF2B5EF4-FFF2-40B4-BE49-F238E27FC236}">
                <a16:creationId xmlns:a16="http://schemas.microsoft.com/office/drawing/2014/main" id="{D8ADCEA8-A179-C7E4-2372-26425BC6F5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839" y="1352372"/>
            <a:ext cx="817522" cy="720000"/>
          </a:xfrm>
          <a:prstGeom prst="rect">
            <a:avLst/>
          </a:prstGeom>
        </p:spPr>
      </p:pic>
      <p:pic>
        <p:nvPicPr>
          <p:cNvPr id="15" name="Image 14" descr="Une image contenant croquis, dessin, symbole, clipart&#10;&#10;Le contenu généré par l’IA peut être incorrect.">
            <a:extLst>
              <a:ext uri="{FF2B5EF4-FFF2-40B4-BE49-F238E27FC236}">
                <a16:creationId xmlns:a16="http://schemas.microsoft.com/office/drawing/2014/main" id="{6AD144CA-C388-BA88-CDB8-514397F6C2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093" y="2320675"/>
            <a:ext cx="393239" cy="602410"/>
          </a:xfrm>
          <a:prstGeom prst="rect">
            <a:avLst/>
          </a:prstGeom>
        </p:spPr>
      </p:pic>
      <p:pic>
        <p:nvPicPr>
          <p:cNvPr id="16" name="Image 15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45C9D0D3-AE1C-CF2F-EDF9-5BCE89928B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952" y="1352372"/>
            <a:ext cx="819884" cy="720000"/>
          </a:xfrm>
          <a:prstGeom prst="rect">
            <a:avLst/>
          </a:prstGeom>
        </p:spPr>
      </p:pic>
      <p:pic>
        <p:nvPicPr>
          <p:cNvPr id="17" name="Image 16" descr="Une image contenant cercle, Graphique, logo, Police&#10;&#10;Le contenu généré par l’IA peut être incorrect.">
            <a:extLst>
              <a:ext uri="{FF2B5EF4-FFF2-40B4-BE49-F238E27FC236}">
                <a16:creationId xmlns:a16="http://schemas.microsoft.com/office/drawing/2014/main" id="{BEE63239-3884-5D67-3E0B-EDA01C9DAC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839" y="6798819"/>
            <a:ext cx="819884" cy="720000"/>
          </a:xfrm>
          <a:prstGeom prst="rect">
            <a:avLst/>
          </a:prstGeom>
        </p:spPr>
      </p:pic>
      <p:pic>
        <p:nvPicPr>
          <p:cNvPr id="19" name="Image 18" descr="Une image contenant vert, Graphique, logo, conception&#10;&#10;Le contenu généré par l’IA peut être incorrect.">
            <a:extLst>
              <a:ext uri="{FF2B5EF4-FFF2-40B4-BE49-F238E27FC236}">
                <a16:creationId xmlns:a16="http://schemas.microsoft.com/office/drawing/2014/main" id="{CDA4EC0F-CD68-4EB9-CA62-81617916B5C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856" y="6798819"/>
            <a:ext cx="816980" cy="7200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939DE33-7367-2A0C-5158-16AB3E0290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54133" y="7702357"/>
            <a:ext cx="1039157" cy="84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3605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3264</TotalTime>
  <Words>110</Words>
  <Application>Microsoft Office PowerPoint</Application>
  <PresentationFormat>Personnalisé</PresentationFormat>
  <Paragraphs>89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Light</vt:lpstr>
      <vt:lpstr>Arial</vt:lpstr>
      <vt:lpstr>Calibri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LABLANCHE Patrick</dc:creator>
  <cp:lastModifiedBy>LABLANCHE Patrick</cp:lastModifiedBy>
  <cp:revision>223</cp:revision>
  <dcterms:created xsi:type="dcterms:W3CDTF">2025-04-03T12:57:19Z</dcterms:created>
  <dcterms:modified xsi:type="dcterms:W3CDTF">2025-08-16T07:35:04Z</dcterms:modified>
</cp:coreProperties>
</file>