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8" r:id="rId2"/>
    <p:sldId id="257" r:id="rId3"/>
    <p:sldId id="260" r:id="rId4"/>
    <p:sldId id="264" r:id="rId5"/>
    <p:sldId id="263" r:id="rId6"/>
    <p:sldId id="262" r:id="rId7"/>
    <p:sldId id="261" r:id="rId8"/>
    <p:sldId id="267" r:id="rId9"/>
    <p:sldId id="268" r:id="rId10"/>
    <p:sldId id="271" r:id="rId11"/>
    <p:sldId id="266" r:id="rId12"/>
    <p:sldId id="270" r:id="rId13"/>
    <p:sldId id="269" r:id="rId14"/>
    <p:sldId id="274" r:id="rId15"/>
    <p:sldId id="275" r:id="rId16"/>
    <p:sldId id="273" r:id="rId17"/>
  </p:sldIdLst>
  <p:sldSz cx="9144000" cy="5143500" type="screen16x9"/>
  <p:notesSz cx="6858000" cy="9144000"/>
  <p:embeddedFontLst>
    <p:embeddedFont>
      <p:font typeface="Manrope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605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58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2441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862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494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549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26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a6998f4e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a6998f4e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28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203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812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26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745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255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a6998f4e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a6998f4e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54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mailto:schulakova.elena@yandex.ru" TargetMode="External"/><Relationship Id="rId4" Type="http://schemas.openxmlformats.org/officeDocument/2006/relationships/hyperlink" Target="http://psicholog-madou2.tilda.w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3.png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3.png"/><Relationship Id="rId9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.png"/><Relationship Id="rId9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1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3.png"/><Relationship Id="rId9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1.jp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10" Type="http://schemas.openxmlformats.org/officeDocument/2006/relationships/image" Target="../media/image52.jpg"/><Relationship Id="rId4" Type="http://schemas.openxmlformats.org/officeDocument/2006/relationships/image" Target="../media/image3.png"/><Relationship Id="rId9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gif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FA8792-C8B5-4A2F-9CE2-C8CB435AF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72663" cy="5100823"/>
          </a:xfrm>
          <a:prstGeom prst="rect">
            <a:avLst/>
          </a:prstGeom>
        </p:spPr>
      </p:pic>
      <p:sp>
        <p:nvSpPr>
          <p:cNvPr id="76" name="Google Shape;76;p15"/>
          <p:cNvSpPr txBox="1"/>
          <p:nvPr/>
        </p:nvSpPr>
        <p:spPr>
          <a:xfrm>
            <a:off x="291831" y="3291380"/>
            <a:ext cx="4671122" cy="154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lvl="0" algn="ctr">
              <a:buSzPts val="2400"/>
            </a:pPr>
            <a:r>
              <a:rPr lang="ru-RU" sz="1600" dirty="0">
                <a:solidFill>
                  <a:srgbClr val="373737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Адрес: 352330 Краснодарский край, г. Усть-Лабинск, ул. Трудовая, 4</a:t>
            </a:r>
          </a:p>
          <a:p>
            <a:pPr lvl="0" algn="ctr">
              <a:buSzPts val="2400"/>
            </a:pPr>
            <a:r>
              <a:rPr lang="ru-RU" sz="1600" dirty="0">
                <a:solidFill>
                  <a:srgbClr val="373737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Персональный сайт </a:t>
            </a:r>
            <a:r>
              <a:rPr lang="en-US" sz="1600" dirty="0">
                <a:solidFill>
                  <a:srgbClr val="373737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  <a:hlinkClick r:id="rId4"/>
              </a:rPr>
              <a:t>http://psicholog-madou2.tilda.ws</a:t>
            </a:r>
            <a:endParaRPr lang="ru-RU" sz="1600" dirty="0">
              <a:solidFill>
                <a:srgbClr val="373737"/>
              </a:solidFill>
              <a:latin typeface="Times New Roman" panose="02020603050405020304" pitchFamily="18" charset="0"/>
              <a:ea typeface="Manrope"/>
              <a:cs typeface="Times New Roman" panose="02020603050405020304" pitchFamily="18" charset="0"/>
              <a:sym typeface="Manrope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schulakova.elena@yandex.ru</a:t>
            </a:r>
            <a:endParaRPr lang="ru-RU" sz="1600" dirty="0">
              <a:solidFill>
                <a:srgbClr val="373737"/>
              </a:solidFill>
              <a:latin typeface="Times New Roman" panose="02020603050405020304" pitchFamily="18" charset="0"/>
              <a:ea typeface="Manrope"/>
              <a:cs typeface="Times New Roman" panose="02020603050405020304" pitchFamily="18" charset="0"/>
              <a:sym typeface="Manrope"/>
            </a:endParaRPr>
          </a:p>
          <a:p>
            <a:pPr lvl="0" algn="ctr">
              <a:buSzPts val="2400"/>
            </a:pPr>
            <a:r>
              <a:rPr lang="ru-RU" sz="1600" dirty="0">
                <a:solidFill>
                  <a:srgbClr val="373737"/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Телефон: 8-918-694-70-39</a:t>
            </a:r>
          </a:p>
          <a:p>
            <a:pPr lvl="0" algn="ctr">
              <a:buSzPts val="2400"/>
            </a:pPr>
            <a:endParaRPr sz="1600" b="0" i="0" u="none" strike="noStrike" cap="none" dirty="0">
              <a:solidFill>
                <a:srgbClr val="373737"/>
              </a:solidFill>
              <a:latin typeface="Times New Roman" panose="02020603050405020304" pitchFamily="18" charset="0"/>
              <a:ea typeface="Manrope"/>
              <a:cs typeface="Times New Roman" panose="02020603050405020304" pitchFamily="18" charset="0"/>
              <a:sym typeface="Manrope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745148" y="462595"/>
            <a:ext cx="3313890" cy="99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ШУЛАКОВА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ЕЛЕНА СЕРГЕЕВНА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sz="2000" b="0" i="0" u="none" strike="noStrike" cap="none" dirty="0">
              <a:solidFill>
                <a:srgbClr val="7030A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83E6BC-318C-4CE1-9FD6-24D3DFC78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768589" y="394989"/>
            <a:ext cx="2178995" cy="2304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5AD2E8-F0AC-428E-AFC0-43DC027F0CF7}"/>
              </a:ext>
            </a:extLst>
          </p:cNvPr>
          <p:cNvSpPr txBox="1"/>
          <p:nvPr/>
        </p:nvSpPr>
        <p:spPr>
          <a:xfrm>
            <a:off x="4173166" y="1661606"/>
            <a:ext cx="4373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ИНТЕЛЛЕКТ В ДЕТСКОМ САДУ: ПРАКТИЧЕСКИЕ МЕТОДЫ ТРАНСФОРМАЦИИ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4A7EA2-5B09-424C-BAB6-9CB14A550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6B5155-7D44-4F51-A445-E5CA79ED1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092" y="2332982"/>
            <a:ext cx="2855323" cy="21144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3AE648-A71F-4575-85B6-D12E68914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9611" y="2332982"/>
            <a:ext cx="2811910" cy="21144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1FB788-8414-4B41-B770-E5EEA562A5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539" y="2332982"/>
            <a:ext cx="2711942" cy="19542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EB6745-9B19-42F7-98C9-44AA89773E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093" y="125942"/>
            <a:ext cx="2833068" cy="2043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3BE27-1405-488C-9406-40AC4334B9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9611" y="141209"/>
            <a:ext cx="2854350" cy="20375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3FBD3F-F046-40FE-8937-C123E32FED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539" y="141209"/>
            <a:ext cx="2711942" cy="2028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A4587D-B148-4CFB-98E3-E98FDE301BCD}"/>
              </a:ext>
            </a:extLst>
          </p:cNvPr>
          <p:cNvSpPr txBox="1"/>
          <p:nvPr/>
        </p:nvSpPr>
        <p:spPr>
          <a:xfrm>
            <a:off x="3902586" y="4570443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ЗЛОСТЬ</a:t>
            </a:r>
          </a:p>
        </p:txBody>
      </p:sp>
    </p:spTree>
    <p:extLst>
      <p:ext uri="{BB962C8B-B14F-4D97-AF65-F5344CB8AC3E}">
        <p14:creationId xmlns:p14="http://schemas.microsoft.com/office/powerpoint/2010/main" val="377161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5C7479-6BDE-40FC-BD1C-503DA1F4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46B3C6-B44C-4499-83FE-9CDDAD40B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807" y="2318069"/>
            <a:ext cx="2808452" cy="21400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80FAE5-A9B8-427B-B34F-5FEF554555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594"/>
          <a:stretch/>
        </p:blipFill>
        <p:spPr>
          <a:xfrm>
            <a:off x="2992947" y="2318070"/>
            <a:ext cx="3172364" cy="21400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B22C16-423A-4C52-9103-07E10E6C3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6" y="2307946"/>
            <a:ext cx="2850210" cy="21502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2151DD-FDF2-4459-ABE9-1CBC3FC7F0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807" y="131223"/>
            <a:ext cx="2784411" cy="19958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C06A4A-DC04-4332-BED1-B1EEBA5DBB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922" y="131222"/>
            <a:ext cx="3139943" cy="19958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699A27-477E-4EE5-B7E6-1B638358C3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376" y="131222"/>
            <a:ext cx="2659076" cy="19958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6F18A6-420A-446D-A8FF-6DD83515427C}"/>
              </a:ext>
            </a:extLst>
          </p:cNvPr>
          <p:cNvSpPr txBox="1"/>
          <p:nvPr/>
        </p:nvSpPr>
        <p:spPr>
          <a:xfrm>
            <a:off x="3618689" y="4653572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ГРАНИЦЫ</a:t>
            </a:r>
          </a:p>
        </p:txBody>
      </p:sp>
    </p:spTree>
    <p:extLst>
      <p:ext uri="{BB962C8B-B14F-4D97-AF65-F5344CB8AC3E}">
        <p14:creationId xmlns:p14="http://schemas.microsoft.com/office/powerpoint/2010/main" val="238051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2AEBF3-6106-42C8-B640-0AE35404A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E8E449-B8D1-4275-B7D7-A78EEA482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109" y="72042"/>
            <a:ext cx="2884298" cy="20314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E9C1AD-251C-4B65-A04A-12948F592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939" y="2260263"/>
            <a:ext cx="2867286" cy="19658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1563B4-DB66-4684-B839-4C949AD3E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5966" y="2260263"/>
            <a:ext cx="2756265" cy="19658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0A58C0-BD8A-4674-830F-1FF38DA04E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304996" y="64441"/>
            <a:ext cx="2791206" cy="20390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9EB20A-89EA-427F-895D-AB373ECB14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109" y="2226630"/>
            <a:ext cx="2868149" cy="19658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DF5245-9A46-422E-B9C1-6936509807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6792" y="64441"/>
            <a:ext cx="2874546" cy="20390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776627-995A-4094-8E4B-C4EAA29FA766}"/>
              </a:ext>
            </a:extLst>
          </p:cNvPr>
          <p:cNvSpPr txBox="1"/>
          <p:nvPr/>
        </p:nvSpPr>
        <p:spPr>
          <a:xfrm>
            <a:off x="4386469" y="4643623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ОБИДА</a:t>
            </a:r>
          </a:p>
        </p:txBody>
      </p:sp>
    </p:spTree>
    <p:extLst>
      <p:ext uri="{BB962C8B-B14F-4D97-AF65-F5344CB8AC3E}">
        <p14:creationId xmlns:p14="http://schemas.microsoft.com/office/powerpoint/2010/main" val="99395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6AB01A-737F-46D2-89B5-5A896E6BE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3D78D-9A5D-4F51-A85C-3749FB70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557" y="2329656"/>
            <a:ext cx="2879115" cy="21615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424787-966E-4B0A-A585-FFB0D6CD1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842" y="2336715"/>
            <a:ext cx="2882791" cy="21639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39F023-631E-4457-AA6F-8E4004D0B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400" y="2336715"/>
            <a:ext cx="2828771" cy="20835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702777-CA20-4F3E-86B6-C3C1A3C22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724" y="81649"/>
            <a:ext cx="2857448" cy="20835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3D1EA6-9DD8-41D0-9AB6-D28E9734ED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4613" y="81649"/>
            <a:ext cx="2804227" cy="20835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3632A1-D4E2-4088-A84F-34012065DF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435" y="81649"/>
            <a:ext cx="2840198" cy="20835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A712EF-2E40-4A93-B867-276BF674C1EB}"/>
              </a:ext>
            </a:extLst>
          </p:cNvPr>
          <p:cNvSpPr txBox="1"/>
          <p:nvPr/>
        </p:nvSpPr>
        <p:spPr>
          <a:xfrm>
            <a:off x="3758784" y="4655585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99705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CBB2D0-9781-4F9D-8EAE-B6D16D60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94409B-A84E-44AD-89A0-1D6809DB8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128" y="2254144"/>
            <a:ext cx="2818013" cy="20599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E0437E-AFF7-4DA6-9E9D-140F0F9C4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923" y="2253368"/>
            <a:ext cx="2845447" cy="20592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4ADA3-13D8-4D6C-BDF4-EF1E0CD19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38" y="2306944"/>
            <a:ext cx="2845447" cy="19282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3922A4-BFF6-46FD-8406-1EDFBCA9A0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128" y="131223"/>
            <a:ext cx="2834471" cy="20064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C1741C-B361-4BFF-803B-72CF044F97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0087" y="150271"/>
            <a:ext cx="3126190" cy="20064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F01F22-CCC8-4F46-BEEB-CAA5249584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239" y="150270"/>
            <a:ext cx="2845447" cy="20064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B8CACE-2777-4907-8908-B6B309AD3DD8}"/>
              </a:ext>
            </a:extLst>
          </p:cNvPr>
          <p:cNvSpPr txBox="1"/>
          <p:nvPr/>
        </p:nvSpPr>
        <p:spPr>
          <a:xfrm>
            <a:off x="3974720" y="4593681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</a:p>
        </p:txBody>
      </p:sp>
    </p:spTree>
    <p:extLst>
      <p:ext uri="{BB962C8B-B14F-4D97-AF65-F5344CB8AC3E}">
        <p14:creationId xmlns:p14="http://schemas.microsoft.com/office/powerpoint/2010/main" val="233661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9FF687-70F8-4698-9F10-E13A076A5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161EB9-D30B-4F8D-A1A2-DEF208C66755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2947" y="318209"/>
            <a:ext cx="5389334" cy="157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://qrcoder.ru/code/?https%3A%2F%2Fzeroplus.tv&amp;4&amp;0">
            <a:extLst>
              <a:ext uri="{FF2B5EF4-FFF2-40B4-BE49-F238E27FC236}">
                <a16:creationId xmlns:a16="http://schemas.microsoft.com/office/drawing/2014/main" id="{BE6B56B8-7068-4DF6-8108-4A1882056027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1292" y="2183038"/>
            <a:ext cx="1154479" cy="1152716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D573DF-6AB3-49B9-8B16-CD0FC0A807B0}"/>
              </a:ext>
            </a:extLst>
          </p:cNvPr>
          <p:cNvSpPr/>
          <p:nvPr/>
        </p:nvSpPr>
        <p:spPr>
          <a:xfrm>
            <a:off x="1972531" y="337721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b="1" i="1" dirty="0">
                <a:solidFill>
                  <a:srgbClr val="38562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НОЛЬ ПЛЮС 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800" b="1" dirty="0">
                <a:solidFill>
                  <a:srgbClr val="1F4E7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b="1" i="1" dirty="0">
                <a:solidFill>
                  <a:srgbClr val="1F4E7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развития медиа образовательных технологий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E1DA5B-510C-4634-9A35-CDDE6A9DF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438" y="72536"/>
            <a:ext cx="1546994" cy="4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7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9FF687-70F8-4698-9F10-E13A076A5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0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E1DA5B-510C-4634-9A35-CDDE6A9DF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438" y="72536"/>
            <a:ext cx="1546994" cy="49134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72EE38-F4E6-4FC3-A657-EBE3AA7BF309}"/>
              </a:ext>
            </a:extLst>
          </p:cNvPr>
          <p:cNvSpPr/>
          <p:nvPr/>
        </p:nvSpPr>
        <p:spPr>
          <a:xfrm>
            <a:off x="1922833" y="1511038"/>
            <a:ext cx="49513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600"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Самый важный шаг начинается в мыслях !</a:t>
            </a:r>
          </a:p>
          <a:p>
            <a:pPr lvl="0" algn="ctr">
              <a:buSzPts val="1600"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anrope"/>
                <a:cs typeface="Times New Roman" panose="02020603050405020304" pitchFamily="18" charset="0"/>
                <a:sym typeface="Manrope"/>
              </a:rPr>
              <a:t>Создайте в своем внутреннем мире стремление к изменениям, и вы обязательно найдете путь к успеху, а значит  и к своему счастью!</a:t>
            </a:r>
          </a:p>
        </p:txBody>
      </p:sp>
    </p:spTree>
    <p:extLst>
      <p:ext uri="{BB962C8B-B14F-4D97-AF65-F5344CB8AC3E}">
        <p14:creationId xmlns:p14="http://schemas.microsoft.com/office/powerpoint/2010/main" val="161615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CBD43B-D0A9-4AA7-8AB2-E33D7B47F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B52764-7913-4B11-B6EA-7CCF51B0AF2B}"/>
              </a:ext>
            </a:extLst>
          </p:cNvPr>
          <p:cNvSpPr/>
          <p:nvPr/>
        </p:nvSpPr>
        <p:spPr>
          <a:xfrm>
            <a:off x="1536969" y="449104"/>
            <a:ext cx="5860753" cy="958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развития ребенка – детский сад №2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 Усть-Лабинский район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DDAF2C-268B-4E3F-B041-5CF099D2C9FB}"/>
              </a:ext>
            </a:extLst>
          </p:cNvPr>
          <p:cNvSpPr/>
          <p:nvPr/>
        </p:nvSpPr>
        <p:spPr>
          <a:xfrm>
            <a:off x="1599412" y="1918509"/>
            <a:ext cx="57358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Авторская психологическая игра </a:t>
            </a:r>
          </a:p>
          <a:p>
            <a:pPr algn="ctr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ВИЖУ!»</a:t>
            </a:r>
          </a:p>
        </p:txBody>
      </p:sp>
      <p:pic>
        <p:nvPicPr>
          <p:cNvPr id="9" name="Picture 5" descr="C:\Users\User\Downloads\WhatsApp Image 2023-11-14 at 10.38.20.jpeg">
            <a:extLst>
              <a:ext uri="{FF2B5EF4-FFF2-40B4-BE49-F238E27FC236}">
                <a16:creationId xmlns:a16="http://schemas.microsoft.com/office/drawing/2014/main" id="{524E0674-6EA6-4B2E-B411-E6F0C63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98411" flipH="1">
            <a:off x="5373124" y="2558804"/>
            <a:ext cx="1638655" cy="1989517"/>
          </a:xfrm>
          <a:prstGeom prst="rect">
            <a:avLst/>
          </a:prstGeom>
          <a:noFill/>
        </p:spPr>
      </p:pic>
      <p:pic>
        <p:nvPicPr>
          <p:cNvPr id="8" name="Google Shape;65;p14">
            <a:extLst>
              <a:ext uri="{FF2B5EF4-FFF2-40B4-BE49-F238E27FC236}">
                <a16:creationId xmlns:a16="http://schemas.microsoft.com/office/drawing/2014/main" id="{0BD9749A-37D9-4ADE-B305-F488E96ED90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4322" t="49992" r="54145" b="31458"/>
          <a:stretch/>
        </p:blipFill>
        <p:spPr>
          <a:xfrm>
            <a:off x="1459149" y="3099881"/>
            <a:ext cx="1781754" cy="57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B5043D-A515-404C-BAD0-8009B67DE0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438" y="72536"/>
            <a:ext cx="1546994" cy="4913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A9C580-FA2C-4822-B1EF-DCB07823C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1E1CD9-6847-4D44-ADA0-BFA777574A10}"/>
              </a:ext>
            </a:extLst>
          </p:cNvPr>
          <p:cNvSpPr/>
          <p:nvPr/>
        </p:nvSpPr>
        <p:spPr>
          <a:xfrm>
            <a:off x="1530485" y="900426"/>
            <a:ext cx="4247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психолого-педагогических условий для формирования навыков трансформации эмоционального состояния.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20CB6A-0B68-45E2-8B00-8D9E34021B5C}"/>
              </a:ext>
            </a:extLst>
          </p:cNvPr>
          <p:cNvSpPr/>
          <p:nvPr/>
        </p:nvSpPr>
        <p:spPr>
          <a:xfrm>
            <a:off x="2339503" y="2121388"/>
            <a:ext cx="55674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Стабилизировать эмоциональное состояние (снятие напряжения, тревожности, агрессивности) по средствам игровых технологий.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мотивации на самопознание, саморазвитие и самовыражение.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творческого и креативного мышления.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A6BC1A-7E2B-4F01-A9B6-CF4EB5E56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438" y="72536"/>
            <a:ext cx="1546994" cy="4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8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171DAC-6736-4609-B329-FDEBD2C01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Наталья Ремиш: детям недостаточно просто сказать «так нельзя»">
            <a:extLst>
              <a:ext uri="{FF2B5EF4-FFF2-40B4-BE49-F238E27FC236}">
                <a16:creationId xmlns:a16="http://schemas.microsoft.com/office/drawing/2014/main" id="{C3977652-3694-4F8E-9B82-643C85E4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1002" y="131223"/>
            <a:ext cx="2164680" cy="1443120"/>
          </a:xfrm>
          <a:prstGeom prst="rect">
            <a:avLst/>
          </a:prstGeom>
          <a:noFill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7059FF1-0A11-4274-BED8-B49B67C3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5232" y="2484701"/>
            <a:ext cx="5133339" cy="17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6A1043-31AA-4541-B189-B066889DF853}"/>
              </a:ext>
            </a:extLst>
          </p:cNvPr>
          <p:cNvSpPr/>
          <p:nvPr/>
        </p:nvSpPr>
        <p:spPr>
          <a:xfrm>
            <a:off x="1953538" y="1151831"/>
            <a:ext cx="3208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НАТАЛЬЯ РЕМИШ,</a:t>
            </a:r>
          </a:p>
          <a:p>
            <a:r>
              <a:rPr lang="ru-RU" sz="1800" dirty="0"/>
              <a:t> </a:t>
            </a: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писательница, журналистка, </a:t>
            </a:r>
          </a:p>
          <a:p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</a:t>
            </a:r>
            <a:endParaRPr lang="ru-RU" sz="1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24974F-4A6D-427B-AA08-1BBB362DB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438" y="72536"/>
            <a:ext cx="1546994" cy="4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3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EC7E03-D2FA-474E-B69B-A2A800210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27963D-FD63-46CC-9C70-8BECE96858B8}"/>
              </a:ext>
            </a:extLst>
          </p:cNvPr>
          <p:cNvSpPr/>
          <p:nvPr/>
        </p:nvSpPr>
        <p:spPr>
          <a:xfrm>
            <a:off x="1985451" y="919802"/>
            <a:ext cx="4187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ЧЁМ СУТЬ ИГРЫ: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https://psiola-center.ru/wp-content/uploads/a/1/2/a12cf191c4e24b74a2deeead09c7cf37.jpeg">
            <a:extLst>
              <a:ext uri="{FF2B5EF4-FFF2-40B4-BE49-F238E27FC236}">
                <a16:creationId xmlns:a16="http://schemas.microsoft.com/office/drawing/2014/main" id="{7A028FFF-0878-4EC1-B6F6-BB3FB3D08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4846" y="1561649"/>
            <a:ext cx="2292397" cy="2292397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BDA204-0547-4EE6-A1C9-586CE9B7A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438" y="72536"/>
            <a:ext cx="1546994" cy="4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8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E2BF3A-21BC-48E2-85CE-4444C684D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E62840-EC16-4A39-82F7-21DBE8BC3545}"/>
              </a:ext>
            </a:extLst>
          </p:cNvPr>
          <p:cNvSpPr/>
          <p:nvPr/>
        </p:nvSpPr>
        <p:spPr>
          <a:xfrm>
            <a:off x="2303655" y="764159"/>
            <a:ext cx="3978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ПОМОГАЕТ: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7565A4-438A-43F2-9A94-2C9C42270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949" y="680794"/>
            <a:ext cx="5740716" cy="39787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55F0A3-5588-4BDA-A86B-FC759A385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438" y="72536"/>
            <a:ext cx="1546994" cy="4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9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66F0C9-5D03-4CF4-8AEA-0423EDA72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175CB5-6DCD-4CC3-A52E-320F283280A0}"/>
              </a:ext>
            </a:extLst>
          </p:cNvPr>
          <p:cNvSpPr/>
          <p:nvPr/>
        </p:nvSpPr>
        <p:spPr>
          <a:xfrm>
            <a:off x="1324951" y="796585"/>
            <a:ext cx="6066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КОМУ ПОДХОДИТ ЭТА ИГРА?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dgcsssdm.ru/d/431.jpg">
            <a:extLst>
              <a:ext uri="{FF2B5EF4-FFF2-40B4-BE49-F238E27FC236}">
                <a16:creationId xmlns:a16="http://schemas.microsoft.com/office/drawing/2014/main" id="{4B68330A-E02A-4CAB-BB31-ABC4EACB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1648" y="2588496"/>
            <a:ext cx="2408751" cy="1786491"/>
          </a:xfrm>
          <a:prstGeom prst="rect">
            <a:avLst/>
          </a:prstGeom>
          <a:noFill/>
        </p:spPr>
      </p:pic>
      <p:pic>
        <p:nvPicPr>
          <p:cNvPr id="7" name="Picture 7" descr="https://thumbs.dreamstime.com/b/%D0%B8-%D1%8E%D1%81%D1%82%D1%80%D0%B0%D1%86%D0%B8%D1%8F-%D0%B2%D0%BE%D0%BF%D1%80%D0%BE%D1%81%D0%BE%D0%B2-%D0%B8-%D0%BE%D1%82%D0%B2%D0%B5%D1%82%D0%BE%D0%B2-%D1%81-%D1%8E-%D1%8C%D0%BC%D0%B8-d-%D0%BD%D0%B0-%D0%B1%D0%B5-%D0%B8%D0%B7%D0%BD%D0%B5-45748647.jpg">
            <a:extLst>
              <a:ext uri="{FF2B5EF4-FFF2-40B4-BE49-F238E27FC236}">
                <a16:creationId xmlns:a16="http://schemas.microsoft.com/office/drawing/2014/main" id="{FC8ECFC9-3753-4146-A80F-D1473F1B7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3602" y="2426577"/>
            <a:ext cx="2233114" cy="1786491"/>
          </a:xfrm>
          <a:prstGeom prst="rect">
            <a:avLst/>
          </a:prstGeom>
          <a:noFill/>
        </p:spPr>
      </p:pic>
      <p:sp>
        <p:nvSpPr>
          <p:cNvPr id="8" name="Стрелка вниз 10">
            <a:extLst>
              <a:ext uri="{FF2B5EF4-FFF2-40B4-BE49-F238E27FC236}">
                <a16:creationId xmlns:a16="http://schemas.microsoft.com/office/drawing/2014/main" id="{459F9BA3-648C-4C77-89E1-F242A85F778E}"/>
              </a:ext>
            </a:extLst>
          </p:cNvPr>
          <p:cNvSpPr/>
          <p:nvPr/>
        </p:nvSpPr>
        <p:spPr>
          <a:xfrm rot="1096428">
            <a:off x="3140325" y="1401650"/>
            <a:ext cx="501465" cy="111743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11">
            <a:extLst>
              <a:ext uri="{FF2B5EF4-FFF2-40B4-BE49-F238E27FC236}">
                <a16:creationId xmlns:a16="http://schemas.microsoft.com/office/drawing/2014/main" id="{F0CE096B-AF89-40EC-BDF1-068F0FB699C8}"/>
              </a:ext>
            </a:extLst>
          </p:cNvPr>
          <p:cNvSpPr/>
          <p:nvPr/>
        </p:nvSpPr>
        <p:spPr>
          <a:xfrm rot="20559182">
            <a:off x="5519218" y="1399583"/>
            <a:ext cx="501465" cy="116008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47A598-E8AC-4536-9492-2D4A6B5FE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438" y="72536"/>
            <a:ext cx="1546994" cy="4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EABF2-8A73-4E35-A3AF-FFCEEC53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9E6594-EA87-4789-B088-EE2187562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68" y="354296"/>
            <a:ext cx="2778837" cy="20665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79480A-67A4-4E78-A3E4-91E3FDABB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013" y="352074"/>
            <a:ext cx="2757145" cy="20687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33CA58-E284-4F8C-8E93-A45B868183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5989" y="317097"/>
            <a:ext cx="2754179" cy="20665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E1835F-2343-462E-9EB6-74D5247EAA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7856" y="2500894"/>
            <a:ext cx="2544174" cy="19089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99ED1B-2BC3-413F-A264-06915E6B00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8436" y="2500894"/>
            <a:ext cx="2544174" cy="19089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8C0907-CEED-421E-BB64-3DB0FAAD77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9817" y="2224"/>
            <a:ext cx="1546994" cy="3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5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0F667F-2265-4FFC-ADB8-18310E862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"/>
            <a:ext cx="9144000" cy="5140930"/>
          </a:xfrm>
          <a:prstGeom prst="rect">
            <a:avLst/>
          </a:prstGeom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1123" y="131223"/>
            <a:ext cx="1349625" cy="3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EEC7D14-EA29-46AD-935A-1F22DBA22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9234" b="2385"/>
          <a:stretch>
            <a:fillRect/>
          </a:stretch>
        </p:blipFill>
        <p:spPr bwMode="auto">
          <a:xfrm>
            <a:off x="5133316" y="176124"/>
            <a:ext cx="2063626" cy="150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806887B-D682-4B0B-9BD3-05753B26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4227" y="172876"/>
            <a:ext cx="2056890" cy="150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1942CF3-41FC-4239-9807-DCC7259A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6312" r="8762"/>
          <a:stretch>
            <a:fillRect/>
          </a:stretch>
        </p:blipFill>
        <p:spPr bwMode="auto">
          <a:xfrm>
            <a:off x="3450520" y="1604564"/>
            <a:ext cx="2052982" cy="146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6CF4895-CE36-41D9-A04E-336A1A79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64405">
            <a:off x="5335197" y="2910677"/>
            <a:ext cx="2243934" cy="167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53A29A-38B6-41DE-AE23-47214DA5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497389">
            <a:off x="1243507" y="2524857"/>
            <a:ext cx="2212323" cy="15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A2A408-844D-496E-8254-1D08A8FAC1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2438" y="72536"/>
            <a:ext cx="1546994" cy="4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9166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186</Words>
  <Application>Microsoft Office PowerPoint</Application>
  <PresentationFormat>Экран (16:9)</PresentationFormat>
  <Paragraphs>34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Times New Roman</vt:lpstr>
      <vt:lpstr>Arial</vt:lpstr>
      <vt:lpstr>Manrope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Сапрыкина</dc:creator>
  <cp:lastModifiedBy>Анна Солнцева</cp:lastModifiedBy>
  <cp:revision>10</cp:revision>
  <dcterms:modified xsi:type="dcterms:W3CDTF">2025-05-26T12:25:13Z</dcterms:modified>
</cp:coreProperties>
</file>