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5" r:id="rId2"/>
    <p:sldMasterId id="2147483877" r:id="rId3"/>
    <p:sldMasterId id="2147483889" r:id="rId4"/>
    <p:sldMasterId id="2147484093" r:id="rId5"/>
  </p:sldMasterIdLst>
  <p:notesMasterIdLst>
    <p:notesMasterId r:id="rId25"/>
  </p:notesMasterIdLst>
  <p:sldIdLst>
    <p:sldId id="328" r:id="rId6"/>
    <p:sldId id="285" r:id="rId7"/>
    <p:sldId id="333" r:id="rId8"/>
    <p:sldId id="310" r:id="rId9"/>
    <p:sldId id="267" r:id="rId10"/>
    <p:sldId id="337" r:id="rId11"/>
    <p:sldId id="308" r:id="rId12"/>
    <p:sldId id="306" r:id="rId13"/>
    <p:sldId id="307" r:id="rId14"/>
    <p:sldId id="330" r:id="rId15"/>
    <p:sldId id="329" r:id="rId16"/>
    <p:sldId id="291" r:id="rId17"/>
    <p:sldId id="332" r:id="rId18"/>
    <p:sldId id="268" r:id="rId19"/>
    <p:sldId id="276" r:id="rId20"/>
    <p:sldId id="323" r:id="rId21"/>
    <p:sldId id="334" r:id="rId22"/>
    <p:sldId id="336" r:id="rId23"/>
    <p:sldId id="338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3E32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55" d="100"/>
          <a:sy n="55" d="100"/>
        </p:scale>
        <p:origin x="128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11B15BA-3A79-496F-906B-3C66C78DD986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05DA29-66AE-4ED5-821F-50C539410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00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5DA29-66AE-4ED5-821F-50C53941004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74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5DA29-66AE-4ED5-821F-50C53941004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7617-D615-4951-816C-91ED411F098D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6E68-DBD0-45BC-9A73-A5A3C549D8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90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91CF-0160-43AB-B889-C241BA23FC85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C3A9-2340-48DD-BC9A-CA59AAEA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57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16A3-7E76-4139-8362-D9D189E6575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183A-7172-4815-9A53-F74AA0007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32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B52B-3953-4512-BEFF-4736C51EEA9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2EA9-6843-4E28-B8EF-C692F1F58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93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83D2-CC92-44BD-BE4F-9D17B373C743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CF44-1AEF-4B83-90F5-88C158FE3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7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733C-75AB-483C-A40C-4EA87548F406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644F-C63A-4F90-9D9E-B79A198ED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85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B7D2-7C9B-4A03-A335-6C9C7A6457F2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5F92-A163-42F2-ABE4-21E138C910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41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D6F7-F99F-44A6-9A26-15E1EA6D6280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709-431C-48A8-A35B-5E6241612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47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6B52-BAE4-4BCC-ABF6-F9B391FC9266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BF7C-6875-4F48-8957-DD58578C2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75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4B22-F326-41B7-BD35-70C86474F046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636A-4DA7-4E38-926E-7FC26C9AF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3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D2D5-3D84-4C4A-BF9B-D680447D18CD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6728-F200-46BA-9762-F4760F3139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05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76F0-16DD-4242-8A14-7853B5B7BAC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042D-9BBC-4C91-84B7-66D0ACA0C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65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D1DB-BB65-4BA3-8B8A-CB5B09ED3CBD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F69E-1003-4F94-99F7-569666F5E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38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5E62-0921-4B6E-8083-4EF01CCEA1C3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65C4-0DAA-4843-901B-713F92253C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48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AE17-012D-4AB8-A6B0-6EBB02A6F572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F3ED-8DC7-4711-B130-E231E27A6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6BDF-FFD9-421F-89F4-9D8CF23D4BAD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5F7C-95FC-4374-9953-775E52C1D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36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92A-C975-4DA0-9E3F-C72B0A142E6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B15E-A8A8-4714-8CC4-D693F6FFD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610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114B-49E1-4E63-B587-28A58473202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50FE-3607-4891-AAC5-037D2C21E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35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5B9C-4E5C-4A81-B2F3-3DEA62F79DC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E1D5-F8FF-4D8F-9E64-E3E934F4C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292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1831-8D52-40F4-8ED0-4060FC846185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138F-BB87-4C98-9383-DA27757AB4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88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0A6E-2034-41EB-8A7A-0114872862A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A103-2FF3-41E6-B609-34A0B252A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378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4D88-DACC-47A1-B344-A149978578DF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AF5-D56E-4EFB-B0E1-8156307EA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2874-E0F2-4C9D-8163-458C0EE273A6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5B0B-D776-4FA3-AF1C-AF3DC3008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773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5B70-CCF3-429A-A646-617101AC10CB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E685-0788-43BC-B2D4-373F981A2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488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BCB8-E525-4B56-AC67-ADCC9C3BBA3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71C3-8C7F-477E-A2FD-432C1334A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55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3E58-5FE0-4A59-9C91-13357A22E31A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3DF1-988E-4B25-B9D5-E0AACD986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56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8005-B8B8-4969-AB28-835782333602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8054-8A2C-4BAB-8141-C4F4F7F5A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693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7645-12A5-442D-AF92-F965784C662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F26C-AF4A-47CF-8C1C-2172C7CD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676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156D-59F4-4506-A324-C5AD990435B2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69F0-21D4-4D13-91A0-F99B45766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728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CC20-7BC9-4DAB-A9AA-6BB3684F5A2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8F9F-D448-46A0-A92D-A6317C35C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163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21B4-8FF3-4915-A430-1E8E8A57502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2C80-E0E3-41BD-A7A9-BA32CA06F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80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EDF6-008D-44D7-914C-73E287CA41B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1913-A1B7-4CC7-85E6-2D4096BEF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93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9D22-3672-4E32-BF6F-B21C9415DCA5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7621-476C-415D-AF30-688BBBDF6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10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A487-0DDA-4DF9-B180-050DEE755C91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B53C-2A65-4730-8E11-EB031AFEA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224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0937-2592-4F1D-8809-54B3347ACF5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2BB9-CFAC-4BCE-B165-DA8C3F25B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749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0D3E-56B1-451C-A53A-E31BE36E623D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7D2C-6FFE-4A9C-A4ED-B64A515B5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0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9C40-4CB2-40B7-B9EB-18CD9CEB9B6D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D0D3-2DB7-412B-86F0-1D7E7D619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891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5786-98FA-416F-A0DD-0F6A408E766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61FE-41B5-47A8-8C55-5C7A8ADD5C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471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01BB-130C-4CAD-82B8-822CA75EC33A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1BB8-1F27-46BC-9041-7B8FA42A6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995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7617-D615-4951-816C-91ED411F0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6E68-DBD0-45BC-9A73-A5A3C549D8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103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76F0-16DD-4242-8A14-7853B5B7BA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042D-9BBC-4C91-84B7-66D0ACA0C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385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2874-E0F2-4C9D-8163-458C0EE273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5B0B-D776-4FA3-AF1C-AF3DC3008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962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A487-0DDA-4DF9-B180-050DEE755C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B53C-2A65-4730-8E11-EB031AFEA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606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E9B2-1115-474E-AD94-D24986686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F944-5625-4C76-AD89-FF57EE49F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2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E9B2-1115-474E-AD94-D249866863B3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F944-5625-4C76-AD89-FF57EE49F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773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9D40-DC9D-42DD-B6FC-F206CE9F16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5A27-C4AB-430B-A447-8ECD2FFFD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372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19EB-866C-43C4-9A49-50F5D0E710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E26C-5655-48B1-B36A-D3DB21E45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908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DA36-7695-4D4D-BB50-960BAA447D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6C9C-AE46-4454-B4D7-AC9C1EB05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72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EC07-7C50-4072-ADDE-48A1DA6B58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65B6-8A7C-462A-ADD6-631C4D1AB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203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91CF-0160-43AB-B889-C241BA23F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C3A9-2340-48DD-BC9A-CA59AAEA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381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16A3-7E76-4139-8362-D9D189E657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183A-7172-4815-9A53-F74AA0007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50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9D40-DC9D-42DD-B6FC-F206CE9F16C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5A27-C4AB-430B-A447-8ECD2FFFD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25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19EB-866C-43C4-9A49-50F5D0E71055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E26C-5655-48B1-B36A-D3DB21E45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DA36-7695-4D4D-BB50-960BAA447D99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6C9C-AE46-4454-B4D7-AC9C1EB05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92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EC07-7C50-4072-ADDE-48A1DA6B5833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65B6-8A7C-462A-ADD6-631C4D1AB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94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CBF145-E081-49AC-8EEB-0FBB86ECB779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572554-FE0F-463E-8AED-12E20C091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5FA0E8-9630-4FBF-B19A-4DA24E6B5EF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8F80DF-8B71-4DAD-A0B8-12286567D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FFF05C-2D10-44EC-BF48-AF44A6C94D33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0784962-58B9-4CC4-80B7-40F6C466A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DBC0BA-F548-42BC-9B23-65FDF247A12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CAD9474-8EA9-4369-9E6B-6A9190F576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CBF145-E081-49AC-8EEB-0FBB86ECB7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572554-FE0F-463E-8AED-12E20C091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6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jfif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9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AutoShape 11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2" name="AutoShape 13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AutoShape 15" descr="IMG_20150226_191510"/>
          <p:cNvSpPr>
            <a:spLocks noChangeAspect="1" noChangeArrowheads="1"/>
          </p:cNvSpPr>
          <p:nvPr/>
        </p:nvSpPr>
        <p:spPr bwMode="auto">
          <a:xfrm>
            <a:off x="4440238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AutoShape 17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5" name="AutoShape 19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7" name="AutoShape 15" descr="IMG_20150226_191510"/>
          <p:cNvSpPr>
            <a:spLocks noChangeAspect="1" noChangeArrowheads="1"/>
          </p:cNvSpPr>
          <p:nvPr/>
        </p:nvSpPr>
        <p:spPr bwMode="auto">
          <a:xfrm>
            <a:off x="4592638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6163" y="1597025"/>
            <a:ext cx="7397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endParaRPr lang="ru-RU" sz="2800" kern="0" dirty="0">
              <a:solidFill>
                <a:prstClr val="black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411761" y="5301208"/>
            <a:ext cx="3877382" cy="8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Луганская А.К.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E84CF-F82C-45EA-9B62-D5D8F498C4EF}"/>
              </a:ext>
            </a:extLst>
          </p:cNvPr>
          <p:cNvSpPr txBox="1"/>
          <p:nvPr/>
        </p:nvSpPr>
        <p:spPr>
          <a:xfrm>
            <a:off x="611560" y="1844824"/>
            <a:ext cx="8136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 - практический проект по ПДД в средней группе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дорожные соблюдать положено!»</a:t>
            </a:r>
          </a:p>
        </p:txBody>
      </p:sp>
    </p:spTree>
    <p:extLst>
      <p:ext uri="{BB962C8B-B14F-4D97-AF65-F5344CB8AC3E}">
        <p14:creationId xmlns:p14="http://schemas.microsoft.com/office/powerpoint/2010/main" val="406474535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6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332656"/>
            <a:ext cx="6480969" cy="735012"/>
          </a:xfrm>
        </p:spPr>
        <p:txBody>
          <a:bodyPr/>
          <a:lstStyle/>
          <a:p>
            <a:pPr algn="l" eaLnBrk="1" hangingPunct="1"/>
            <a:r>
              <a:rPr lang="ru-RU" altLang="ru-RU" sz="4800" dirty="0"/>
              <a:t>Дидактические игры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426F50-57F7-4676-811A-00EE08B84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7" y="1596078"/>
            <a:ext cx="3829879" cy="2875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C5F257-C0DD-4775-8A8D-9B203019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46" y="3015447"/>
            <a:ext cx="4716016" cy="25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2512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332656"/>
            <a:ext cx="6589713" cy="735012"/>
          </a:xfrm>
        </p:spPr>
        <p:txBody>
          <a:bodyPr/>
          <a:lstStyle/>
          <a:p>
            <a:pPr algn="l" eaLnBrk="1" hangingPunct="1"/>
            <a:r>
              <a:rPr lang="ru-RU" altLang="ru-RU" dirty="0"/>
              <a:t>Пальчиковая гимнастика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D3082E-EDAC-4793-B860-E61EE65F7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3063"/>
            <a:ext cx="3341356" cy="2506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A97230-F868-4832-875B-CF588269E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17" y="1844824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2512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404664"/>
            <a:ext cx="6589713" cy="576163"/>
          </a:xfrm>
        </p:spPr>
        <p:txBody>
          <a:bodyPr/>
          <a:lstStyle/>
          <a:p>
            <a:pPr algn="l" eaLnBrk="1" hangingPunct="1"/>
            <a:r>
              <a:rPr lang="ru-RU" altLang="ru-RU" sz="3200" dirty="0"/>
              <a:t>Чтение художественной литературы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D9D67-4DD3-43E7-A6EC-BDF479EB6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3024336" cy="2268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77CC3-B7F1-4DBD-ABB1-7B06E01B5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46196"/>
            <a:ext cx="3491880" cy="26189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52988A-0565-4D65-A4AB-23B3AB49FD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3487528"/>
            <a:ext cx="3918660" cy="294238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ru-RU" altLang="ru-RU" sz="2800" dirty="0"/>
              <a:t>Просмотр и обсуждения мультфильма  «</a:t>
            </a:r>
            <a:r>
              <a:rPr lang="ru-RU" altLang="ru-RU" sz="2800" dirty="0" err="1"/>
              <a:t>Смешарики</a:t>
            </a:r>
            <a:r>
              <a:rPr lang="ru-RU" altLang="ru-RU" sz="2800" dirty="0"/>
              <a:t>  дорожная азбука»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/>
          </a:p>
        </p:txBody>
      </p:sp>
      <p:sp>
        <p:nvSpPr>
          <p:cNvPr id="37893" name="Rectangle 2"/>
          <p:cNvSpPr txBox="1">
            <a:spLocks/>
          </p:cNvSpPr>
          <p:nvPr/>
        </p:nvSpPr>
        <p:spPr bwMode="auto">
          <a:xfrm>
            <a:off x="1907704" y="332656"/>
            <a:ext cx="7707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4" name="Rectangle 3"/>
          <p:cNvSpPr txBox="1">
            <a:spLocks/>
          </p:cNvSpPr>
          <p:nvPr/>
        </p:nvSpPr>
        <p:spPr bwMode="auto">
          <a:xfrm>
            <a:off x="4283968" y="7190655"/>
            <a:ext cx="4707632" cy="5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BF31F7-1517-4824-A04F-4646AA1F4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" y="1600200"/>
            <a:ext cx="3414604" cy="2908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9FE5D-C67E-4EC1-AF0F-ACE515CF7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24" y="1799726"/>
            <a:ext cx="4638740" cy="34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подвижные игры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CA3A9F-CE63-47C0-A57A-05B7F1469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25144"/>
            <a:ext cx="3686968" cy="1583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9EA57-3A9F-4209-8C54-FF8A0B173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427175" cy="2188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A7898E-6C4A-4DB2-82E4-0A39356A4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51" y="2353742"/>
            <a:ext cx="4410873" cy="2294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 txBox="1">
            <a:spLocks/>
          </p:cNvSpPr>
          <p:nvPr/>
        </p:nvSpPr>
        <p:spPr bwMode="auto">
          <a:xfrm>
            <a:off x="1403648" y="404665"/>
            <a:ext cx="7740352" cy="98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600" dirty="0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159024" y="366726"/>
            <a:ext cx="8229600" cy="1143000"/>
          </a:xfrm>
        </p:spPr>
        <p:txBody>
          <a:bodyPr/>
          <a:lstStyle/>
          <a:p>
            <a:r>
              <a:rPr lang="ru-RU" altLang="ru-RU" dirty="0"/>
              <a:t>«Путешествие в страну дорожных знаков»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/>
          </a:p>
        </p:txBody>
      </p:sp>
      <p:sp>
        <p:nvSpPr>
          <p:cNvPr id="37894" name="Rectangle 3"/>
          <p:cNvSpPr txBox="1">
            <a:spLocks/>
          </p:cNvSpPr>
          <p:nvPr/>
        </p:nvSpPr>
        <p:spPr bwMode="auto">
          <a:xfrm flipH="1" flipV="1">
            <a:off x="8991600" y="6154763"/>
            <a:ext cx="1557064" cy="15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400" b="1" dirty="0">
              <a:latin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6568D-DDBB-4CDF-A937-BB8E8A8F1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113"/>
            <a:ext cx="4254135" cy="23929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A8096B-33ED-4485-ACFA-F66F7B274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5291250" y="1593540"/>
            <a:ext cx="2720900" cy="39422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altLang="ru-RU" dirty="0"/>
              <a:t>работа с родителями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E6EF3-E0C1-4EBF-965D-7569F635D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3679"/>
            <a:ext cx="3142211" cy="2359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A0F52-FF09-495F-8DCC-DAB65360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72" y="1206944"/>
            <a:ext cx="3630628" cy="2726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69D1EA-0C45-42DA-82F4-DBFA0F224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01" y="3850682"/>
            <a:ext cx="3338099" cy="25064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47322E-E17B-4728-BE1C-E243325A38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87" y="3480640"/>
            <a:ext cx="3558620" cy="26720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B74308-A778-4734-910B-0E6B9EBA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717752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58C83-A23A-48A3-B401-799B06A9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/>
              <a:t>Продукт проекта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C4036C-2D73-4AA2-AE60-0A523E07D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4788622" cy="5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7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EFADDB-1B89-4465-B569-2342313BA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68BE-AD73-47D8-BCF5-293D23AC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реализации проекта повысилась познавательная активность детей в вопросах безопасности на дорогах.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Дети получили и усвоили знания о правилах поведения на  дороге, научились применять полученные знания о правилах дорожного движения в играх, инсценировках, в повседневной жизни.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Объединились усилия педагогов и родителей в вопросе ознакомления детей с правилами дорожного движения.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 оказался интересным для всех его участников образовательного процесса.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8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EFADDB-1B89-4465-B569-2342313BA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68BE-AD73-47D8-BCF5-293D23AC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921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A6642-1634-4D9A-8008-F7C8C002A20E}"/>
              </a:ext>
            </a:extLst>
          </p:cNvPr>
          <p:cNvSpPr txBox="1"/>
          <p:nvPr/>
        </p:nvSpPr>
        <p:spPr>
          <a:xfrm>
            <a:off x="2195736" y="332656"/>
            <a:ext cx="637676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Актуальность моей работы заключается в том что, все мы живем в обществе, где надо соблюдать определенные нормы и правила поведения в </a:t>
            </a:r>
            <a:r>
              <a:rPr lang="ru-RU" sz="1400" dirty="0" err="1"/>
              <a:t>дорожно</a:t>
            </a:r>
            <a:r>
              <a:rPr lang="ru-RU" sz="1400" dirty="0"/>
              <a:t>–транспортной обстановке. Зачастую сами дети являются виновниками </a:t>
            </a:r>
            <a:r>
              <a:rPr lang="ru-RU" sz="1400" dirty="0" err="1"/>
              <a:t>дорожно</a:t>
            </a:r>
            <a:r>
              <a:rPr lang="ru-RU" sz="1400" dirty="0"/>
              <a:t>–транспортных происшествий, которые играют вблизи дорог, переходят улицу в неположенных местах, неправильно входят в транспортные средства и выходят их них. Приводят к этому элементарное незнание правил дорожного движения и безучастное отношение взрослых к поведению детей на проезжей части. У детей дошкольного возраста  отсутствует защитная психологическая реакция на дорожную обстановку, которая свойственна взрослым. Они еще не умеют в должной степени управлять своим поведением.</a:t>
            </a:r>
          </a:p>
          <a:p>
            <a:r>
              <a:rPr lang="ru-RU" sz="1400" dirty="0"/>
              <a:t>Избежать опасности можно, лишь обучая детей правилам дорожного движения с самого раннего возраста. Ведь дети дошкольного возраста – это особая категория пешеходов. Ответственность за воспитание грамотных и адекватных участников дорожного движения возлагается на родителей и воспитателей. Учитывая особую значимость работы в данном направлении, и то обстоятельство, что детский сад является самой первой ступенью в системе непрерывного образования, в нашей группе  мною  была организованна проектная деятельность с целью выяснить знают ли, соблюдают ли правило ПДД. Известно что привычки, закреплённые в детстве, остаются на всю жизнь, поэтому изучение ПДД, является одной из главных задач на сегодняшний день, а способствовать этому будет работа над проектом В ходе проектной деятельности дети получают и закрепляют на практике правило безопасного поведения на дороге.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9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AutoShape 11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2" name="AutoShape 13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AutoShape 15" descr="IMG_20150226_191510"/>
          <p:cNvSpPr>
            <a:spLocks noChangeAspect="1" noChangeArrowheads="1"/>
          </p:cNvSpPr>
          <p:nvPr/>
        </p:nvSpPr>
        <p:spPr bwMode="auto">
          <a:xfrm>
            <a:off x="4440238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AutoShape 17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5" name="AutoShape 19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7" name="AutoShape 15" descr="IMG_20150226_191510"/>
          <p:cNvSpPr>
            <a:spLocks noChangeAspect="1" noChangeArrowheads="1"/>
          </p:cNvSpPr>
          <p:nvPr/>
        </p:nvSpPr>
        <p:spPr bwMode="auto">
          <a:xfrm>
            <a:off x="4592638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7248" y="1193815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66CC"/>
                </a:solidFill>
                <a:latin typeface="Times New Roman" pitchFamily="18" charset="0"/>
              </a:rPr>
              <a:t> </a:t>
            </a:r>
            <a:endParaRPr lang="ru-RU" sz="2800" kern="0" dirty="0">
              <a:solidFill>
                <a:prstClr val="black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00933" y="5301208"/>
            <a:ext cx="3088209" cy="8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 sz="2000" dirty="0">
              <a:solidFill>
                <a:sysClr val="windowText" lastClr="00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12DE4-2CC0-443B-9B22-C5D44B0A4064}"/>
              </a:ext>
            </a:extLst>
          </p:cNvPr>
          <p:cNvSpPr txBox="1"/>
          <p:nvPr/>
        </p:nvSpPr>
        <p:spPr>
          <a:xfrm>
            <a:off x="2627784" y="706545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Предпосылкой  организации проекта стал просмотр мультфильма «вредные советы. Безопасность на дороге»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EA1C46-826C-43FE-8FF7-ACB986A80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2" y="2049885"/>
            <a:ext cx="1871732" cy="3327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780B33-C289-4003-9C7A-29154B234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11980"/>
            <a:ext cx="4176464" cy="39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88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347048" cy="868958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проекта является формирование у детей осознанного и ответственного отношения к выполнению правил движения. Вооружить знаниями, умениями и навыками необходимыми для действия в экстремальных ситуациях.</a:t>
            </a:r>
            <a:endParaRPr lang="ru-RU" altLang="ru-RU" dirty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ru-RU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правилами дорожного движения, строением улицы, </a:t>
            </a:r>
            <a:r>
              <a:rPr lang="ru-RU" sz="2000" kern="1200" dirty="0">
                <a:effectLst/>
                <a:latin typeface="Times New Roman" panose="02020603050405020304" pitchFamily="18" charset="0"/>
                <a:ea typeface="+mn-ea"/>
              </a:rPr>
              <a:t>с основными дорожными знаками и их значениями;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ru-RU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представления о назначении светофора и его сигналах;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ru-RU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детей предвидеть опасное событие, уметь, по возможности, его избегать, а при необходимости действовать;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ru-RU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культуру поведения в условиях дорожного движения;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навыки личной безопасности и чувство самосохранения.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 rot="10800000" flipV="1">
            <a:off x="2216257" y="487691"/>
            <a:ext cx="6809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F68AE-038A-4C89-9E65-7D79E4DD765B}"/>
              </a:ext>
            </a:extLst>
          </p:cNvPr>
          <p:cNvSpPr txBox="1"/>
          <p:nvPr/>
        </p:nvSpPr>
        <p:spPr>
          <a:xfrm>
            <a:off x="2216256" y="490902"/>
            <a:ext cx="6460199" cy="124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этап- подготовительный 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/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этап -  познавательно - творческий 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этап – заключительный 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B4BA8-0731-4F54-970A-310BCA6D083E}"/>
              </a:ext>
            </a:extLst>
          </p:cNvPr>
          <p:cNvSpPr txBox="1"/>
          <p:nvPr/>
        </p:nvSpPr>
        <p:spPr>
          <a:xfrm>
            <a:off x="827584" y="2132857"/>
            <a:ext cx="77449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</a:p>
          <a:p>
            <a:pPr algn="just" fontAlgn="base"/>
            <a:r>
              <a:rPr lang="ru-RU" sz="1800" b="1" kern="1200" dirty="0">
                <a:effectLst/>
                <a:latin typeface="Times New Roman" panose="02020603050405020304" pitchFamily="18" charset="0"/>
                <a:ea typeface="+mn-ea"/>
              </a:rPr>
              <a:t>Формы совместной деятельности</a:t>
            </a:r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1.Игровая- дидактические, сюжетно- ролевые игры.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2.Социально-коммуникативная- беседы, ситуативный разговор, загадки.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3.Физкультурные- подвижные игры, игровые упражнения, динамические паузы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4.Познавательно- исследовательская- наблюдение, решение проблемных ситуаций, моделирование, рассматривание иллюстраций.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5.Развитие речи - чтение произведений, обсуждение, разучивание.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kern="1200" dirty="0">
                <a:effectLst/>
                <a:latin typeface="Times New Roman" panose="02020603050405020304" pitchFamily="18" charset="0"/>
                <a:ea typeface="+mn-ea"/>
              </a:rPr>
              <a:t>6.Художественно-творческая :- рисунки, лепка, аппликация.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9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AutoShape 11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AutoShape 13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3" name="AutoShape 15" descr="IMG_20150226_191510"/>
          <p:cNvSpPr>
            <a:spLocks noChangeAspect="1" noChangeArrowheads="1"/>
          </p:cNvSpPr>
          <p:nvPr/>
        </p:nvSpPr>
        <p:spPr bwMode="auto">
          <a:xfrm>
            <a:off x="4440238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AutoShape 17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5" name="AutoShape 19" descr="IMG_20150226_1915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AutoShape 15" descr="IMG_20150226_191510"/>
          <p:cNvSpPr>
            <a:spLocks noChangeAspect="1" noChangeArrowheads="1"/>
          </p:cNvSpPr>
          <p:nvPr/>
        </p:nvSpPr>
        <p:spPr bwMode="auto">
          <a:xfrm>
            <a:off x="4592638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6163" y="1597025"/>
            <a:ext cx="7397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00933" y="5301208"/>
            <a:ext cx="3088209" cy="8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12DE4-2CC0-443B-9B22-C5D44B0A4064}"/>
              </a:ext>
            </a:extLst>
          </p:cNvPr>
          <p:cNvSpPr txBox="1"/>
          <p:nvPr/>
        </p:nvSpPr>
        <p:spPr>
          <a:xfrm>
            <a:off x="700087" y="1700808"/>
            <a:ext cx="790436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F79A15-A698-4819-85D1-1BD0D328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107" y="0"/>
            <a:ext cx="9859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537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5823644" cy="52253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Сюжетно – ролевая игра «Движение на моей улице»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33720-ECC9-4C3F-84E6-5F0E4F195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/>
          <a:stretch/>
        </p:blipFill>
        <p:spPr>
          <a:xfrm>
            <a:off x="1547664" y="1484784"/>
            <a:ext cx="5718860" cy="448230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270BE-6B0B-4073-A37B-CBC861A8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прогулка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E90F9-C1C9-4814-B302-A1458A59D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335505" cy="32403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B126D-7F47-4ADB-BF69-F5031CE254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2699792" y="1484784"/>
            <a:ext cx="3118053" cy="4869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849710-8DC4-4A05-B4F7-728182182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1651"/>
          <a:stretch/>
        </p:blipFill>
        <p:spPr>
          <a:xfrm>
            <a:off x="5911033" y="1484784"/>
            <a:ext cx="2752102" cy="381340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688" y="5072063"/>
            <a:ext cx="785812" cy="2143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9447-96B9-4D31-B123-4E7395C6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052736"/>
            <a:ext cx="6635080" cy="364902"/>
          </a:xfrm>
        </p:spPr>
        <p:txBody>
          <a:bodyPr/>
          <a:lstStyle/>
          <a:p>
            <a:pPr indent="22860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Теоретические знания дети отражали в практических 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работах – рисунках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лепке, аппликации.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рисунках мы с детьми закрепили цвета светофора, в лепке и аппликации закрепили транспорт на нашей дороге.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7665D3-FE90-4633-877C-80C128986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18" y="1470595"/>
            <a:ext cx="3419873" cy="2564905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80BA757-2E9C-4B9F-9561-16F6CBD2F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6" y="1502405"/>
            <a:ext cx="2992094" cy="224594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DF6AC0-A691-4EF5-8E7D-37607D3EE6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/>
          <a:stretch/>
        </p:blipFill>
        <p:spPr>
          <a:xfrm>
            <a:off x="1900223" y="3644840"/>
            <a:ext cx="3419873" cy="285444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618</Words>
  <Application>Microsoft Office PowerPoint</Application>
  <PresentationFormat>Экран (4:3)</PresentationFormat>
  <Paragraphs>49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Тема Office</vt:lpstr>
      <vt:lpstr>2_Тема Office</vt:lpstr>
      <vt:lpstr>3_Тема Office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Целью проекта является формирование у детей осознанного и ответственного отношения к выполнению правил движения. Вооружить знаниями, умениями и навыками необходимыми для действия в экстремальных ситуациях.</vt:lpstr>
      <vt:lpstr>Презентация PowerPoint</vt:lpstr>
      <vt:lpstr>Презентация PowerPoint</vt:lpstr>
      <vt:lpstr>Сюжетно – ролевая игра «Движение на моей улице»</vt:lpstr>
      <vt:lpstr>Целевая прогулка</vt:lpstr>
      <vt:lpstr>Теоретические знания дети отражали в практических работах – рисунках, лепке, аппликации. В рисунках мы с детьми закрепили цвета светофора, в лепке и аппликации закрепили транспорт на нашей дороге. </vt:lpstr>
      <vt:lpstr>Дидактические игры</vt:lpstr>
      <vt:lpstr>Пальчиковая гимнастика </vt:lpstr>
      <vt:lpstr>Чтение художественной литературы </vt:lpstr>
      <vt:lpstr>Просмотр и обсуждения мультфильма  «Смешарики  дорожная азбука»</vt:lpstr>
      <vt:lpstr>подвижные игры</vt:lpstr>
      <vt:lpstr>«Путешествие в страну дорожных знаков»</vt:lpstr>
      <vt:lpstr>работа с родителями </vt:lpstr>
      <vt:lpstr>Продукт проекта </vt:lpstr>
      <vt:lpstr>В результате реализации проекта повысилась познавательная активность детей в вопросах безопасности на дорогах. Дети получили и усвоили знания о правилах поведения на  дороге, научились применять полученные знания о правилах дорожного движения в играх, инсценировках, в повседневной жизни. Объединились усилия педагогов и родителей в вопросе ознакомления детей с правилами дорожного движения. Проект оказался интересным для всех его участников образовательного процесса.  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236</cp:revision>
  <dcterms:created xsi:type="dcterms:W3CDTF">2011-07-13T07:39:05Z</dcterms:created>
  <dcterms:modified xsi:type="dcterms:W3CDTF">2025-07-11T10:02:33Z</dcterms:modified>
</cp:coreProperties>
</file>