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0" r:id="rId9"/>
    <p:sldId id="268" r:id="rId10"/>
    <p:sldId id="267" r:id="rId11"/>
    <p:sldId id="266" r:id="rId12"/>
    <p:sldId id="265" r:id="rId13"/>
    <p:sldId id="264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1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8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5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6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7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0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7602-EC90-4CF0-A301-92D71CC7C32A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789E-52BB-4F04-B922-0DD71C3A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89611" y="221322"/>
            <a:ext cx="10537372" cy="223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предметами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создания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автодидактичной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группе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8297" y="5336940"/>
            <a:ext cx="6614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Марьенкова Ирина Ивановна,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11 «Родничок»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Тихорецка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7" y="2597724"/>
            <a:ext cx="5482441" cy="41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05444" y="714747"/>
            <a:ext cx="1018111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" y="483914"/>
            <a:ext cx="629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Алгоритмы логичные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 очень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подробные</a:t>
            </a:r>
            <a:endParaRPr lang="ru-RU" sz="2400" b="1" dirty="0"/>
          </a:p>
        </p:txBody>
      </p:sp>
      <p:pic>
        <p:nvPicPr>
          <p:cNvPr id="8" name="Рисунок 7" descr="C:\Users\Ирина\Pictures\Безымянный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4368"/>
            <a:ext cx="4358246" cy="545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рина\Pictures\Безымянный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40" y="1064368"/>
            <a:ext cx="4358738" cy="5448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0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05444" y="714747"/>
            <a:ext cx="1018111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244" y="492217"/>
            <a:ext cx="11731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Карточка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фиксации должна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содержать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автора опыта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результат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исследования.</a:t>
            </a:r>
            <a:endParaRPr lang="ru-RU" sz="2400" b="1" dirty="0"/>
          </a:p>
        </p:txBody>
      </p:sp>
      <p:pic>
        <p:nvPicPr>
          <p:cNvPr id="8" name="Рисунок 7" descr="C:\Users\Ирина\Pictures\Безымянный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73" y="492217"/>
            <a:ext cx="4917072" cy="616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рина\Pictures\Безымянный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-32660" r="-37260" b="119771"/>
          <a:stretch/>
        </p:blipFill>
        <p:spPr bwMode="auto">
          <a:xfrm>
            <a:off x="3514407" y="-6985"/>
            <a:ext cx="5163185" cy="88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Ирина\Pictures\Безымянный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1"/>
          <a:stretch/>
        </p:blipFill>
        <p:spPr bwMode="auto">
          <a:xfrm>
            <a:off x="367671" y="2423948"/>
            <a:ext cx="6258072" cy="1221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7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05444" y="714747"/>
            <a:ext cx="1018111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664" y="446051"/>
            <a:ext cx="2429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Собрать кейс.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7706"/>
          <a:stretch/>
        </p:blipFill>
        <p:spPr>
          <a:xfrm>
            <a:off x="2715491" y="907716"/>
            <a:ext cx="8471065" cy="52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05444" y="714747"/>
            <a:ext cx="1018111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593" y="351539"/>
            <a:ext cx="1154281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организации детского экспериментирования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развивается познавательная активность.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Расширяется кругозор.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Появляются навыки планирования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своей деятельности.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Развиваются качества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35" y="2397886"/>
            <a:ext cx="5585360" cy="41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05444" y="714747"/>
            <a:ext cx="1018111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0434" y="2673600"/>
            <a:ext cx="5313634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81829" y="1768443"/>
            <a:ext cx="60489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такое 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автодидактичность?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dirty="0"/>
          </a:p>
        </p:txBody>
      </p:sp>
      <p:pic>
        <p:nvPicPr>
          <p:cNvPr id="6" name="Рисунок 5" descr="C:\Users\532B~1\AppData\Local\Temp\Rar$DIa2224.42157\1 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6134" r="31518" b="2833"/>
          <a:stretch/>
        </p:blipFill>
        <p:spPr bwMode="auto">
          <a:xfrm>
            <a:off x="339799" y="187036"/>
            <a:ext cx="4880759" cy="6483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1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6052" y="1590076"/>
            <a:ext cx="1109551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Прочитать программу и знать список достижений ребёнка в его возрасте.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Найти 5-6 подходящих опытов и экспериментов, позволяющих достичь этих задач и не представляющих сложностей для детей при их проведении.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Составить по этим опытам иллюстрированные картинки-подсказки, позволяющие детям не только понять последовательность действий опыта, но и самостоятельно отобрать нужное оборудование.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Разработать карточки фиксации опыта, очень важно иметь возможность публиковать результаты своей деятельности.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Сформируй кейс опыта – эксперимента.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3550" y="141295"/>
            <a:ext cx="87249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создать автодидактичную среду?   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примере центра экспериментов.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Микроскоп | Шарарам вики | Fandom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26" b="90249" l="24898" r="74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45" t="11111" r="25968" b="10607"/>
          <a:stretch/>
        </p:blipFill>
        <p:spPr bwMode="auto">
          <a:xfrm>
            <a:off x="10837198" y="216751"/>
            <a:ext cx="1096514" cy="1469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Ирина\Pictures\Безымянный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02" y="4636513"/>
            <a:ext cx="1441454" cy="205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Ирина\Pictures\Безымянный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258" y="4636513"/>
            <a:ext cx="1441454" cy="199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Ирина\Pictures\Безымянный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45" y="4646811"/>
            <a:ext cx="1468169" cy="204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основая шишка на прозрачном фоне: 2 тыс изображений найдено в Яндекс  Картинках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3" b="83438" l="23282" r="74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25221" b="14375"/>
          <a:stretch/>
        </p:blipFill>
        <p:spPr bwMode="auto">
          <a:xfrm flipH="1">
            <a:off x="520091" y="15036"/>
            <a:ext cx="1267094" cy="157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05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34286" y="86181"/>
            <a:ext cx="7629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Ребенок- это маленький исследователь.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4" y="757137"/>
            <a:ext cx="5862453" cy="4396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24" y="2434441"/>
            <a:ext cx="5644738" cy="42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84805" y="53725"/>
            <a:ext cx="575394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артотеку входит 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опытов: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Ирина\Pictures\Безымянны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9" y="897296"/>
            <a:ext cx="2023811" cy="264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Ирина\Pictures\Безымянный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25" y="897296"/>
            <a:ext cx="1998980" cy="264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Ирина\Pictures\Безымянный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28" y="4021537"/>
            <a:ext cx="2073910" cy="259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Ирина\Pictures\Безымянный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96" y="897296"/>
            <a:ext cx="2073910" cy="264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Ирина\Pictures\Безымянный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9" y="4021537"/>
            <a:ext cx="1977245" cy="264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Ирина\Pictures\Безымянный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27" y="1177800"/>
            <a:ext cx="2957548" cy="208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Ирина\Pictures\Безымянный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50" y="4034336"/>
            <a:ext cx="2045381" cy="262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Ирина\Pictures\Безымянный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0" y="4021536"/>
            <a:ext cx="2014521" cy="264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Ирина\Pictures\Безымянный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98" y="4021536"/>
            <a:ext cx="2073910" cy="264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Ирина\Pictures\Безымянный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28" y="911637"/>
            <a:ext cx="2073910" cy="2632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5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Ирина\Pictures\Безымянный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2" y="765595"/>
            <a:ext cx="4040769" cy="532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33766" b="16451"/>
          <a:stretch/>
        </p:blipFill>
        <p:spPr>
          <a:xfrm>
            <a:off x="4811593" y="3479470"/>
            <a:ext cx="3907253" cy="2956956"/>
          </a:xfrm>
          <a:prstGeom prst="rect">
            <a:avLst/>
          </a:prstGeom>
        </p:spPr>
      </p:pic>
      <p:pic>
        <p:nvPicPr>
          <p:cNvPr id="13" name="Рисунок 12" descr="C:\Users\Ирина\Pictures\Безымянный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97" y="406177"/>
            <a:ext cx="2509399" cy="3145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Резиновая уточка - история и описание игрушки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475" r="15437" b="13673"/>
          <a:stretch/>
        </p:blipFill>
        <p:spPr bwMode="auto">
          <a:xfrm rot="20851417">
            <a:off x="4927952" y="348549"/>
            <a:ext cx="1111182" cy="1270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сосновая шишка на прозрачном фоне: 2 тыс изображений найдено в Яндекс  Картинках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25221" b="14375"/>
          <a:stretch/>
        </p:blipFill>
        <p:spPr bwMode="auto">
          <a:xfrm>
            <a:off x="10573464" y="3958202"/>
            <a:ext cx="1267094" cy="157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прищепка PNG рисунок, картинки и пнг прозрачный для бесплатной загрузки |  Pngtre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r="37441"/>
          <a:stretch/>
        </p:blipFill>
        <p:spPr bwMode="auto">
          <a:xfrm>
            <a:off x="6241203" y="926990"/>
            <a:ext cx="703085" cy="1770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Прищепка деревянная НЕ ОКРАШЕННАЯ большая 5 см Арт.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10553" r="7123" b="10305"/>
          <a:stretch/>
        </p:blipFill>
        <p:spPr bwMode="auto">
          <a:xfrm rot="16200000">
            <a:off x="7143493" y="355615"/>
            <a:ext cx="1424608" cy="1313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Расческа комбинированная Mustang MRB-23 купить на сайте Mustang  Professional | цена, отзывы, характеристики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13565" r="11685" b="13505"/>
          <a:stretch/>
        </p:blipFill>
        <p:spPr bwMode="auto">
          <a:xfrm>
            <a:off x="8888513" y="3580137"/>
            <a:ext cx="1493767" cy="170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Пипетка 18/410 белая (к флакону 30 мл) BC3886 Купить с доставкой по всей  России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4" t="8309" r="38420" b="17185"/>
          <a:stretch/>
        </p:blipFill>
        <p:spPr bwMode="auto">
          <a:xfrm rot="2531908">
            <a:off x="8307625" y="1263585"/>
            <a:ext cx="426268" cy="1434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Красная гуашь стоковое изображение. изображение насчитывающей бело -  62408415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t="27047" r="6281" b="4233"/>
          <a:stretch/>
        </p:blipFill>
        <p:spPr bwMode="auto">
          <a:xfrm>
            <a:off x="7149363" y="2168552"/>
            <a:ext cx="781685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Один грецкий орех стоковое изображение. изображение насчитывающей студия -  31066995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19526" r="15487" b="17992"/>
          <a:stretch/>
        </p:blipFill>
        <p:spPr bwMode="auto">
          <a:xfrm>
            <a:off x="4955913" y="1896707"/>
            <a:ext cx="1004092" cy="116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Воздушный шарик голубой купить все для праздника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17515" r="27918" b="20307"/>
          <a:stretch/>
        </p:blipFill>
        <p:spPr bwMode="auto">
          <a:xfrm rot="881025">
            <a:off x="9139458" y="5195332"/>
            <a:ext cx="1171821" cy="1465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Алюминиевая фольга 45 см×75 м купить в Алматы недорого c доставкой. Лучшая  цена, отзывы - Капитал Проф Снаб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19198" r="8456" b="18969"/>
          <a:stretch/>
        </p:blipFill>
        <p:spPr bwMode="auto">
          <a:xfrm>
            <a:off x="10562224" y="5648890"/>
            <a:ext cx="1372601" cy="1062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5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107329"/>
            <a:ext cx="10858006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кейса: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и обобщить 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свойствах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предметов.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9" y="1400624"/>
            <a:ext cx="3597817" cy="4554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86417"/>
            <a:ext cx="4628903" cy="34716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87" y="3238282"/>
            <a:ext cx="4536375" cy="34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107329"/>
            <a:ext cx="1085800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b="13946"/>
          <a:stretch/>
        </p:blipFill>
        <p:spPr>
          <a:xfrm>
            <a:off x="8295403" y="261258"/>
            <a:ext cx="3648700" cy="3681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5" y="2569524"/>
            <a:ext cx="4884717" cy="3663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" y="190006"/>
            <a:ext cx="3647208" cy="48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он для слайдов нейтральный - 73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05444" y="714747"/>
            <a:ext cx="10181112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9508" y="158313"/>
            <a:ext cx="715298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создания автодидактичной среды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330" y="907716"/>
            <a:ext cx="4246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Соответствие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фотографий </a:t>
            </a:r>
            <a:endParaRPr lang="ru-RU" sz="2400" b="1" dirty="0"/>
          </a:p>
        </p:txBody>
      </p:sp>
      <p:pic>
        <p:nvPicPr>
          <p:cNvPr id="12" name="Рисунок 11" descr="C:\Users\Ирина\Pictures\Безымянный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48" y="873060"/>
            <a:ext cx="4016552" cy="549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Прищепка деревянная НЕ ОКРАШЕННАЯ большая 5 см Арт.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10553" r="7123" b="10305"/>
          <a:stretch/>
        </p:blipFill>
        <p:spPr bwMode="auto">
          <a:xfrm rot="16200000">
            <a:off x="4898138" y="1534278"/>
            <a:ext cx="1759413" cy="1468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прищепка PNG рисунок, картинки и пнг прозрачный для бесплатной загрузки |  Pngtre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0" r="37441"/>
          <a:stretch/>
        </p:blipFill>
        <p:spPr bwMode="auto">
          <a:xfrm rot="20115295">
            <a:off x="3748715" y="1449128"/>
            <a:ext cx="756935" cy="2136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Винная пробка. История винной проб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0" y="1389245"/>
            <a:ext cx="1371172" cy="177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Ирина\Pictures\Безымянный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37118" r="60847" b="51890"/>
          <a:stretch/>
        </p:blipFill>
        <p:spPr bwMode="auto">
          <a:xfrm rot="17809718">
            <a:off x="3504602" y="4049301"/>
            <a:ext cx="2680020" cy="11351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Ирина\Pictures\красная-губки-для-мытья-посуды-изолированных-на-белом-фоне-17781022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2" t="16124" r="22724" b="22552"/>
          <a:stretch/>
        </p:blipFill>
        <p:spPr bwMode="auto">
          <a:xfrm>
            <a:off x="2416833" y="5277661"/>
            <a:ext cx="1627308" cy="121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Резиновая уточка - история и описание игрушки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9475" r="15437" b="13673"/>
          <a:stretch/>
        </p:blipFill>
        <p:spPr bwMode="auto">
          <a:xfrm>
            <a:off x="1803229" y="1925872"/>
            <a:ext cx="1416081" cy="1614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Фигурка животного «Дельфин», длина 40 см купить по цене 1 121 руб. в  Интернет-магазине k-toy.ru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5551" b="25463"/>
          <a:stretch/>
        </p:blipFill>
        <p:spPr bwMode="auto">
          <a:xfrm>
            <a:off x="508077" y="3800822"/>
            <a:ext cx="2123178" cy="1398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l="19040" t="6260" r="15195" b="4821"/>
          <a:stretch/>
        </p:blipFill>
        <p:spPr>
          <a:xfrm>
            <a:off x="6364599" y="2877361"/>
            <a:ext cx="1306861" cy="36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573</TotalTime>
  <Words>220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24</cp:revision>
  <dcterms:created xsi:type="dcterms:W3CDTF">2023-03-05T16:10:51Z</dcterms:created>
  <dcterms:modified xsi:type="dcterms:W3CDTF">2025-06-05T18:56:46Z</dcterms:modified>
</cp:coreProperties>
</file>