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3" r:id="rId12"/>
    <p:sldId id="272" r:id="rId13"/>
    <p:sldId id="271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30EA4-04BE-473C-74FF-E1814C86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4D2AA8-BCCE-8A36-B835-045C3D18C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423B5-31EB-291E-AEE3-D27C96CD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D214C-E9FA-E274-C11F-AF9B52E8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2015B0-7C61-9754-0EDA-0E3718B7C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48726-5134-9608-0ADE-99F09FF3E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A06B07-AC60-9938-EDDE-330E022B6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926E3-1516-AA5E-5611-6969F598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59E95-9BAA-4FC3-140E-AC99D9A9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1AA0C-C259-C0BD-C056-175393C5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A01FF5-B99C-29CA-B97F-E77A1CA04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B9A6B4-155E-75AD-4FB6-9A45A327E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891C6-423E-BBCE-E857-EF0264B2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C3B49-B704-0A8F-4856-DE9CEB2B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E5E1D-9E43-B519-08F2-112B0C441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2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24637-8624-DA97-9E43-84F64DE0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3C5BA-039F-D4C9-1CCA-DBED19F6A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FF781-1F36-8852-A675-0746BC98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88BBB4-55B0-661C-6ABB-D9C1CD69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CF5DA-5A59-4E16-324F-B3C79736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5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67F64-4DBE-0CB9-8DBC-A14E4F2B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051BF-2E03-70E3-958A-410877CB4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5E4BB-BC43-836F-EDB4-162A67D3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0F55E-DE3E-5C57-D8FB-62BCB5FA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DD35D-D183-EDBC-2FCB-A163B479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802E4-E0DB-1891-59EF-4A801FFE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C9D843-40F2-79B4-6CB2-33967666E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05D37A-C82F-01AE-9EA7-69B2DC16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0737AA-DC64-5135-F281-BC238742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02974F-D953-15CF-48F2-DDDC5652D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D0C145-6A0D-4330-2F4B-80DC04BA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A877A-F219-8FB1-3D74-5BD05ABA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DA9CB-E693-EF22-0862-C644288B0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5E72AC-F829-ED97-12AD-DC577D8FC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4A5CC9-2437-9548-B08F-B4C2AED4D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F238E3-6384-210B-CBAE-A6E63928E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039B85-1CF1-3920-D9B3-03E9C9A5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CDAFD7-0E37-6EFC-8B26-AAA529F7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3B29A79-3A45-8E30-B3BD-CCDCB0CF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42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725D6-9BCA-81C7-1CDB-4E9C73CE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45BE3D-D44D-B340-BFD6-85CF282F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AC8ED-8B5C-24C5-094C-16958F5C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659AE9-B7D5-2584-9404-BF52FD2D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17CB9E-4B87-3C31-B929-8B14F007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8ACC50-375D-65F7-E58C-0CE61918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9C514E-C4AE-D67C-DACB-54D59381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9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6996B-AB9D-469E-FCF1-9F05FABC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B1DF6D-4349-1643-AB75-845916FA5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484DB6-87F1-81F7-F7DE-BC5C2F7C4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AA5C5-7B36-43DD-95C6-6F3754AA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6503C0-5F51-19C3-BC87-034152B4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F65C56-C9E9-13F5-2CDC-32C966A5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9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B7692-5754-DCE4-513C-092D4DA6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BF7513-7099-2AEE-4657-DA9D88571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51665B-7D2D-B477-F71A-CF7E9A6B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429358-7E98-6861-E2FB-2A6F34052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B68D0-676C-A04D-A6B4-7E5484A7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BCBC1-9568-64DC-0E74-27F7B5D99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9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E0426-B834-6515-C687-396B7C3D1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8DCDBA-8B63-9E73-2329-F17F28493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87178-492D-4812-63D7-F8B0DBCA9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6A9-8F79-4B17-8100-B11E8303DFCC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2CA73E-FF20-2AA2-EE4C-FC03AAE6D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8D0C3A-DC0A-27D5-A035-3274B97F5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A530-8329-4B9D-83A5-89172FE84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6BD8BB-4DE3-3ABE-4A15-35AE22CB9B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2EC6AD-AADE-0EF5-7C37-DA9459950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80E6A-198B-799B-0BF1-39E89A502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18288"/>
            <a:ext cx="12167616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3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0A6D8-2D6E-7653-482B-06D8985D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7033820-09F2-3581-0338-A395B573F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0"/>
            <a:ext cx="12192000" cy="6843450"/>
          </a:xfrm>
        </p:spPr>
      </p:pic>
    </p:spTree>
    <p:extLst>
      <p:ext uri="{BB962C8B-B14F-4D97-AF65-F5344CB8AC3E}">
        <p14:creationId xmlns:p14="http://schemas.microsoft.com/office/powerpoint/2010/main" val="2203776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C2F20-4995-BA34-F226-E053D984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6C2FE3-3B29-A9F7-5921-4F0409978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2"/>
            <a:ext cx="12192000" cy="6849987"/>
          </a:xfrm>
        </p:spPr>
      </p:pic>
    </p:spTree>
    <p:extLst>
      <p:ext uri="{BB962C8B-B14F-4D97-AF65-F5344CB8AC3E}">
        <p14:creationId xmlns:p14="http://schemas.microsoft.com/office/powerpoint/2010/main" val="355309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9565-B9CB-43FC-F018-71380D57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7B1F9B-7732-A012-17B4-3E5734672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0"/>
            <a:ext cx="12192000" cy="6874865"/>
          </a:xfrm>
        </p:spPr>
      </p:pic>
    </p:spTree>
    <p:extLst>
      <p:ext uri="{BB962C8B-B14F-4D97-AF65-F5344CB8AC3E}">
        <p14:creationId xmlns:p14="http://schemas.microsoft.com/office/powerpoint/2010/main" val="2490796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8D0A7-4743-E010-AAEB-F29990A6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64920FC-3722-01DB-3919-1AEB6EF19C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74"/>
            <a:ext cx="12201465" cy="6852626"/>
          </a:xfrm>
        </p:spPr>
      </p:pic>
    </p:spTree>
    <p:extLst>
      <p:ext uri="{BB962C8B-B14F-4D97-AF65-F5344CB8AC3E}">
        <p14:creationId xmlns:p14="http://schemas.microsoft.com/office/powerpoint/2010/main" val="168315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681E3-D3A3-5545-A9A5-D8DE5520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310ECA7-657E-390F-A3B6-059FAD060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993" cy="6858000"/>
          </a:xfrm>
        </p:spPr>
      </p:pic>
    </p:spTree>
    <p:extLst>
      <p:ext uri="{BB962C8B-B14F-4D97-AF65-F5344CB8AC3E}">
        <p14:creationId xmlns:p14="http://schemas.microsoft.com/office/powerpoint/2010/main" val="56867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59DAA-9132-704C-9592-E39D6A604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DBF8CE8-00DA-C8D2-D059-EC451DB23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705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3370-E1CA-F5D3-3119-690D483B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E833574-DEBC-BE2D-5EA2-3EF38AF58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" y="0"/>
            <a:ext cx="12199160" cy="6856292"/>
          </a:xfrm>
        </p:spPr>
      </p:pic>
    </p:spTree>
    <p:extLst>
      <p:ext uri="{BB962C8B-B14F-4D97-AF65-F5344CB8AC3E}">
        <p14:creationId xmlns:p14="http://schemas.microsoft.com/office/powerpoint/2010/main" val="16542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FC346-9D58-335A-4FE5-0E75508B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4B1362-5300-DB75-8608-0585863A2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26"/>
            <a:ext cx="12192001" cy="6856855"/>
          </a:xfrm>
        </p:spPr>
      </p:pic>
    </p:spTree>
    <p:extLst>
      <p:ext uri="{BB962C8B-B14F-4D97-AF65-F5344CB8AC3E}">
        <p14:creationId xmlns:p14="http://schemas.microsoft.com/office/powerpoint/2010/main" val="14615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5C455-390D-F92B-D3EF-F06191AF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BFFE31-66E2-C42D-7568-95BAECA61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658" cy="6858000"/>
          </a:xfrm>
        </p:spPr>
      </p:pic>
    </p:spTree>
    <p:extLst>
      <p:ext uri="{BB962C8B-B14F-4D97-AF65-F5344CB8AC3E}">
        <p14:creationId xmlns:p14="http://schemas.microsoft.com/office/powerpoint/2010/main" val="392162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3570-D787-ACF9-FABB-DB345FDA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9B9F81-5A94-05E8-7B51-429EA7C1A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75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17DC5-A3BC-8C37-DF79-7C603DAD5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25743E-6F74-4FE4-5846-392E2741F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4" y="0"/>
            <a:ext cx="12258674" cy="6858000"/>
          </a:xfrm>
        </p:spPr>
      </p:pic>
    </p:spTree>
    <p:extLst>
      <p:ext uri="{BB962C8B-B14F-4D97-AF65-F5344CB8AC3E}">
        <p14:creationId xmlns:p14="http://schemas.microsoft.com/office/powerpoint/2010/main" val="390608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DB290-3EAF-BD6A-DE03-0114EA5F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1A8B3F4-1989-CC57-CAF1-B577FA963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767"/>
            <a:ext cx="12290323" cy="6886767"/>
          </a:xfrm>
        </p:spPr>
      </p:pic>
    </p:spTree>
    <p:extLst>
      <p:ext uri="{BB962C8B-B14F-4D97-AF65-F5344CB8AC3E}">
        <p14:creationId xmlns:p14="http://schemas.microsoft.com/office/powerpoint/2010/main" val="253134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FA884-856F-A0B0-83FD-C7E6500E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5EDF6E8-65C0-6DED-3536-E527AA44D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0"/>
            <a:ext cx="12192000" cy="6853420"/>
          </a:xfrm>
        </p:spPr>
      </p:pic>
    </p:spTree>
    <p:extLst>
      <p:ext uri="{BB962C8B-B14F-4D97-AF65-F5344CB8AC3E}">
        <p14:creationId xmlns:p14="http://schemas.microsoft.com/office/powerpoint/2010/main" val="291446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AAA9-ABD9-0CB7-2C6F-6C0B127B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23CC2AD-13AB-6C3A-2E82-26D105DCB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42051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Анна Солнцева</dc:creator>
  <cp:lastModifiedBy>Анна Солнцева</cp:lastModifiedBy>
  <cp:revision>9</cp:revision>
  <dcterms:created xsi:type="dcterms:W3CDTF">2025-02-01T23:23:12Z</dcterms:created>
  <dcterms:modified xsi:type="dcterms:W3CDTF">2025-05-15T05:34:40Z</dcterms:modified>
</cp:coreProperties>
</file>