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2CC0E07-9F94-4686-A510-E017565AA8FD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416-6E3C-4B89-AD42-10307E9D28B7}" type="datetimeFigureOut">
              <a:rPr lang="ru-RU" smtClean="0"/>
              <a:t>04.08.2025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25457-BBB8-4284-8B5E-0F8BBF824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25457-BBB8-4284-8B5E-0F8BBF824A3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9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34E-FFF2-4E18-9F10-864C1AEA52FA}" type="datetimeFigureOut">
              <a:rPr lang="ru-RU" smtClean="0"/>
              <a:t>04.08.2025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5035-E743-4260-8285-21F516800AD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34E-FFF2-4E18-9F10-864C1AEA52FA}" type="datetimeFigureOut">
              <a:rPr lang="ru-RU" smtClean="0"/>
              <a:t>04.08.2025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5035-E743-4260-8285-21F516800AD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34E-FFF2-4E18-9F10-864C1AEA52FA}" type="datetimeFigureOut">
              <a:rPr lang="ru-RU" smtClean="0"/>
              <a:t>04.08.2025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5035-E743-4260-8285-21F516800AD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34E-FFF2-4E18-9F10-864C1AEA52FA}" type="datetimeFigureOut">
              <a:rPr lang="ru-RU" smtClean="0"/>
              <a:t>04.08.2025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5035-E743-4260-8285-21F516800AD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34E-FFF2-4E18-9F10-864C1AEA52FA}" type="datetimeFigureOut">
              <a:rPr lang="ru-RU" smtClean="0"/>
              <a:t>04.08.2025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5035-E743-4260-8285-21F516800AD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34E-FFF2-4E18-9F10-864C1AEA52FA}" type="datetimeFigureOut">
              <a:rPr lang="ru-RU" smtClean="0"/>
              <a:t>04.08.2025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5035-E743-4260-8285-21F516800AD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34E-FFF2-4E18-9F10-864C1AEA52FA}" type="datetimeFigureOut">
              <a:rPr lang="ru-RU" smtClean="0"/>
              <a:t>04.08.2025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5035-E743-4260-8285-21F516800AD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34E-FFF2-4E18-9F10-864C1AEA52FA}" type="datetimeFigureOut">
              <a:rPr lang="ru-RU" smtClean="0"/>
              <a:t>04.08.2025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5035-E743-4260-8285-21F516800AD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34E-FFF2-4E18-9F10-864C1AEA52FA}" type="datetimeFigureOut">
              <a:rPr lang="ru-RU" smtClean="0"/>
              <a:t>04.08.2025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5035-E743-4260-8285-21F516800AD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34E-FFF2-4E18-9F10-864C1AEA52FA}" type="datetimeFigureOut">
              <a:rPr lang="ru-RU" smtClean="0"/>
              <a:t>04.08.2025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5035-E743-4260-8285-21F516800AD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34E-FFF2-4E18-9F10-864C1AEA52FA}" type="datetimeFigureOut">
              <a:rPr lang="ru-RU" smtClean="0"/>
              <a:t>04.08.2025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5035-E743-4260-8285-21F516800AD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84C334E-FFF2-4E18-9F10-864C1AEA52FA}" type="datetimeFigureOut">
              <a:rPr lang="ru-RU" smtClean="0"/>
              <a:t>04.08.2025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FAF5035-E743-4260-8285-21F516800AD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27363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мышления </a:t>
            </a:r>
            <a:br>
              <a:rPr lang="ru-RU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b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Кубика  </a:t>
            </a:r>
            <a:r>
              <a:rPr lang="ru-RU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56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722" y="1124744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приёма «Кубик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оказывает положительное влияние на различные стороны развития дошкольников, в том числе речевую.</a:t>
            </a:r>
          </a:p>
          <a:p>
            <a:pPr indent="457200"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«Кубик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помогает развивать познавательную, креативную, эмоциональную стороны личности ребенка.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82" y="3140968"/>
            <a:ext cx="4016274" cy="359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926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Спасибо за внимание!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0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2996952"/>
            <a:ext cx="3994662" cy="267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знакомство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одним из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по развитию речи</a:t>
            </a:r>
          </a:p>
        </p:txBody>
      </p:sp>
    </p:spTree>
    <p:extLst>
      <p:ext uri="{BB962C8B-B14F-4D97-AF65-F5344CB8AC3E}">
        <p14:creationId xmlns:p14="http://schemas.microsoft.com/office/powerpoint/2010/main" val="291780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24536"/>
          </a:xfrm>
        </p:spPr>
        <p:txBody>
          <a:bodyPr>
            <a:noAutofit/>
          </a:bodyPr>
          <a:lstStyle/>
          <a:p>
            <a:pPr marL="109728" indent="457200" algn="just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у детей всё чаще наблюдаются речевые нарушения, которые резко ограничивают их общение с окружающими людьми. Образная, богатая синонимами, дополнениями и описаниями речь у детей дошкольников - явление очень редкое.</a:t>
            </a:r>
          </a:p>
          <a:p>
            <a:pPr marL="109728" indent="457200" algn="just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современного образования, обозначенные в ФГОС, заточены на принцип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«учить не науке, а учить учиться»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как развивать в ребёнке навыки критического мышления, словарный запас, диалогическую и монологическую речь? Ведь мы знаем, что овладение связной устной речью – важнейшее условие успешной подготовки детей к обучению в школе.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76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64496"/>
          </a:xfrm>
        </p:spPr>
        <p:txBody>
          <a:bodyPr>
            <a:noAutofit/>
          </a:bodyPr>
          <a:lstStyle/>
          <a:p>
            <a:pPr marL="109728" indent="45720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техник технологии критического мышления,  является "Кубик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разработанных американским учёным и психологом Бенджамином 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Блумом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45720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4К: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(способность анализировать информацию, вырабатывать разнообразные аргументы, делать выводы, формировать собственное мнение и отстаивать свою позицию).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навыки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Командность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45720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 приёмы и технологии использовать?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35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2708920"/>
            <a:ext cx="2560255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1462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Бенджамин </a:t>
            </a:r>
            <a:r>
              <a:rPr lang="ru-RU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Блум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известен как автор уникальной системы алгоритмов педагогической деятельности. Предложенная им теория, </a:t>
            </a:r>
            <a:r>
              <a:rPr lang="ru-RU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разделяет образовательные 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три блока: </a:t>
            </a:r>
            <a:r>
              <a:rPr lang="ru-RU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«Знаю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Творю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«Умею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6935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5272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понадобиться обычный бумажный куб или сшитый, на гранях которого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 алгоритмов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95536" y="2852936"/>
            <a:ext cx="4040188" cy="36408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«Опиши»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«Сравни»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 ассоциацию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Проведи анализ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«Используй»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«Оцени»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5335" y="3429000"/>
            <a:ext cx="3262080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12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2986086"/>
            <a:ext cx="4881826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2520280"/>
          </a:xfrm>
        </p:spPr>
        <p:txBody>
          <a:bodyPr>
            <a:normAutofit/>
          </a:bodyPr>
          <a:lstStyle/>
          <a:p>
            <a:pPr indent="457200" algn="just"/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детей, которые не умеют читать, вместе с текстом на «Кубике </a:t>
            </a:r>
            <a:r>
              <a:rPr lang="ru-RU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размещены пиктограммы, которые помогают запомнить вопрос на грани кубика. Грани кубика перефразированы для детей дошкольного возраста они затрагивают познавательную, креативную и эмоциональную стороны личности. 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0785" t="24489" r="62083" b="28475"/>
          <a:stretch/>
        </p:blipFill>
        <p:spPr bwMode="auto">
          <a:xfrm>
            <a:off x="683568" y="2644456"/>
            <a:ext cx="1610360" cy="1648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11473" t="36736" r="61450" b="13466"/>
          <a:stretch/>
        </p:blipFill>
        <p:spPr bwMode="auto">
          <a:xfrm>
            <a:off x="7164288" y="3585843"/>
            <a:ext cx="1610360" cy="1664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11014" t="21634" r="61909" b="30633"/>
          <a:stretch/>
        </p:blipFill>
        <p:spPr bwMode="auto">
          <a:xfrm>
            <a:off x="694849" y="4554536"/>
            <a:ext cx="1610360" cy="1595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4707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формулирует тему, которая будет обсуждаться на занятии.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этапе педагог бросает фигуру сам, а ребенок отвечает на вопрос темы, начинающийся с того слова, которое выпало на грани.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дети усвоили правила игры, то кубик бросают все дети по очереди.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бросании кубика часто выпадает одна и та же грань, то вводится правило: кубик можно перебросить или найти грань, которая еще не выпадала.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ответ даётся неполный, то другие дети могут его дополнить и исправить.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игры педагог подводит итог: что нового узнали, чей ответ был самым интересным, познавательным, что бы еще хотели узнать по данной теме.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каждый вопрос кубика помогает педагогу не только выявить уровень познавательной активности воспитанников, но и прояснить аспекты темы, которые вызывают затруднения у детей.</a:t>
            </a:r>
          </a:p>
          <a:p>
            <a:pPr marL="624078" indent="-51435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кубиком строится по определенному алгоритму:</a:t>
            </a:r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83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на гранях кубика можно варьировать по своему желанию. Важно только, чтобы они затрагивали все стороны заданной темы.</a:t>
            </a:r>
          </a:p>
          <a:p>
            <a:pPr indent="457200"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«Кубик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можно использовать на всех этапах занятия любого типа. Однако наиболее удобно применять приём на обобщающих занятиях, когда у ребят уже есть представление о сути темы.</a:t>
            </a:r>
          </a:p>
          <a:p>
            <a:pPr indent="457200"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касается использования на более раннем этапе изучения блока материала, то в этом случае работу с кубиком можно сделать групповой, то есть ответы на вопросы детям нужно будет формулировать вместе. 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73444"/>
            <a:ext cx="3744416" cy="217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468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212</TotalTime>
  <Words>460</Words>
  <Application>Microsoft Office PowerPoint</Application>
  <PresentationFormat>Экран (4:3)</PresentationFormat>
  <Paragraphs>36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   Развитие мышления  у дошкольников с помощью  Кубика  Блума  </vt:lpstr>
      <vt:lpstr>Цель: знакомство с  одним из инновационных методов по развитию речи</vt:lpstr>
      <vt:lpstr>Актуальность</vt:lpstr>
      <vt:lpstr>Какие приёмы и технологии использовать? </vt:lpstr>
      <vt:lpstr>Бенджамин Блум известен как автор уникальной системы алгоритмов педагогической деятельности. Предложенная им теория, разделяет образовательные цели на три блока:  «Знаю», «Творю» и «Умею».   </vt:lpstr>
      <vt:lpstr>Вам понадобиться обычный бумажный куб или сшитый, на гранях которого предлагается шесть алгоритмов:</vt:lpstr>
      <vt:lpstr>Для детей, которые не умеют читать, вместе с текстом на «Кубике Блума» размещены пиктограммы, которые помогают запомнить вопрос на грани кубика. Грани кубика перефразированы для детей дошкольного возраста они затрагивают познавательную, креативную и эмоциональную стороны личности. </vt:lpstr>
      <vt:lpstr>Работа с кубиком строится по определенному алгоритму: 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Бородавка</dc:creator>
  <cp:lastModifiedBy>Оля</cp:lastModifiedBy>
  <cp:revision>17</cp:revision>
  <dcterms:created xsi:type="dcterms:W3CDTF">2022-10-20T17:54:19Z</dcterms:created>
  <dcterms:modified xsi:type="dcterms:W3CDTF">2025-08-04T17:50:40Z</dcterms:modified>
</cp:coreProperties>
</file>