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06" r:id="rId3"/>
    <p:sldId id="307" r:id="rId4"/>
    <p:sldId id="294" r:id="rId5"/>
    <p:sldId id="329" r:id="rId6"/>
    <p:sldId id="330" r:id="rId7"/>
    <p:sldId id="310" r:id="rId8"/>
    <p:sldId id="327" r:id="rId9"/>
    <p:sldId id="308" r:id="rId10"/>
    <p:sldId id="292" r:id="rId11"/>
    <p:sldId id="333" r:id="rId12"/>
    <p:sldId id="332" r:id="rId13"/>
    <p:sldId id="338" r:id="rId14"/>
    <p:sldId id="334" r:id="rId15"/>
    <p:sldId id="339" r:id="rId16"/>
    <p:sldId id="335" r:id="rId17"/>
    <p:sldId id="337" r:id="rId18"/>
    <p:sldId id="340" r:id="rId19"/>
    <p:sldId id="342" r:id="rId20"/>
    <p:sldId id="336" r:id="rId21"/>
    <p:sldId id="343" r:id="rId22"/>
    <p:sldId id="257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2599" autoAdjust="0"/>
  </p:normalViewPr>
  <p:slideViewPr>
    <p:cSldViewPr>
      <p:cViewPr>
        <p:scale>
          <a:sx n="68" d="100"/>
          <a:sy n="68" d="100"/>
        </p:scale>
        <p:origin x="-279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9E27-1880-46BA-A51C-0CC78578F331}" type="datetimeFigureOut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6594-F053-4EE9-BC25-EE8EF29900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xXx\Desktop\7-20220108_193244-2048x11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14290"/>
            <a:ext cx="6635080" cy="142876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ребёнка – детский сад № 6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Щербиновский район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станица Старощербиновская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5516" y="1736812"/>
            <a:ext cx="8712968" cy="33843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«Говорящая среда» как средство познавательной мотивации, индивидуальности и самостоятельности у дошкольников: от теории к практике»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</a:p>
          <a:p>
            <a:pPr algn="ctr">
              <a:buNone/>
            </a:pPr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ctr">
              <a:buNone/>
            </a:pPr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Бубнова </a:t>
            </a: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Валентина  </a:t>
            </a: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Владимировна</a:t>
            </a: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ВОСПИТАТЕЛЬ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ВЫСШЕЙ КВАЛИФИКАЦИОННОЙ КАТЕГОРИИ</a:t>
            </a:r>
          </a:p>
          <a:p>
            <a:pPr>
              <a:buNone/>
            </a:pP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xXx\Desktop\Работа\Аттестация\IMG_20210822_195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2520280" cy="33336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Users\2024\Desktop\wwXH59ga5gQ.jpg"/>
          <p:cNvPicPr>
            <a:picLocks noChangeAspect="1" noChangeArrowheads="1"/>
          </p:cNvPicPr>
          <p:nvPr/>
        </p:nvPicPr>
        <p:blipFill>
          <a:blip r:embed="rId4"/>
          <a:srcRect l="59934" r="1572" b="52212"/>
          <a:stretch>
            <a:fillRect/>
          </a:stretch>
        </p:blipFill>
        <p:spPr bwMode="auto">
          <a:xfrm>
            <a:off x="285720" y="214290"/>
            <a:ext cx="2214578" cy="154304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Xx\Desktop\o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Фото ДИАЛОГ\IMG-20250615-WA00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429024" cy="55140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3" descr="E:\Фото ДИАЛОГ\IMG-20250615-WA0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04"/>
            <a:ext cx="2860954" cy="550072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487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ДИАЛОГ\IMG-20250615-WA0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616"/>
          <a:stretch>
            <a:fillRect/>
          </a:stretch>
        </p:blipFill>
        <p:spPr bwMode="auto">
          <a:xfrm>
            <a:off x="500033" y="357166"/>
            <a:ext cx="5643603" cy="28575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E:\Фото ДИАЛОГ\IMG-20250615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5916747" cy="28575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Фото ДИАЛОГ\IMG-20250615-WA0060.jpg"/>
          <p:cNvPicPr>
            <a:picLocks noChangeAspect="1" noChangeArrowheads="1"/>
          </p:cNvPicPr>
          <p:nvPr/>
        </p:nvPicPr>
        <p:blipFill>
          <a:blip r:embed="rId2"/>
          <a:srcRect l="17568" r="8108"/>
          <a:stretch>
            <a:fillRect/>
          </a:stretch>
        </p:blipFill>
        <p:spPr bwMode="auto">
          <a:xfrm>
            <a:off x="4500561" y="1857364"/>
            <a:ext cx="4258909" cy="2767411"/>
          </a:xfrm>
          <a:prstGeom prst="rect">
            <a:avLst/>
          </a:prstGeom>
          <a:noFill/>
        </p:spPr>
      </p:pic>
      <p:pic>
        <p:nvPicPr>
          <p:cNvPr id="8196" name="Picture 4" descr="E:\Фото ДИАЛОГ\IMG-20250615-WA0061.jpg"/>
          <p:cNvPicPr>
            <a:picLocks noChangeAspect="1" noChangeArrowheads="1"/>
          </p:cNvPicPr>
          <p:nvPr/>
        </p:nvPicPr>
        <p:blipFill>
          <a:blip r:embed="rId3"/>
          <a:srcRect l="5455" r="-1818" b="32386"/>
          <a:stretch>
            <a:fillRect/>
          </a:stretch>
        </p:blipFill>
        <p:spPr bwMode="auto">
          <a:xfrm>
            <a:off x="500034" y="642918"/>
            <a:ext cx="378621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 ДИАЛОГ\IMG-20250615-WA0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525" b="52478"/>
          <a:stretch>
            <a:fillRect/>
          </a:stretch>
        </p:blipFill>
        <p:spPr bwMode="auto">
          <a:xfrm>
            <a:off x="150190" y="500041"/>
            <a:ext cx="5207627" cy="40971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19" name="Picture 3" descr="E:\Фото ДИАЛОГ\IMG-20250615-WA0071.jpg"/>
          <p:cNvPicPr>
            <a:picLocks noChangeAspect="1" noChangeArrowheads="1"/>
          </p:cNvPicPr>
          <p:nvPr/>
        </p:nvPicPr>
        <p:blipFill>
          <a:blip r:embed="rId3"/>
          <a:srcRect l="25159" r="7420" b="53729"/>
          <a:stretch>
            <a:fillRect/>
          </a:stretch>
        </p:blipFill>
        <p:spPr bwMode="auto">
          <a:xfrm>
            <a:off x="5484819" y="1643049"/>
            <a:ext cx="3230585" cy="459083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 ДИАЛОГ\IMG-20250615-WA00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2222" t="3128" r="-348"/>
          <a:stretch>
            <a:fillRect/>
          </a:stretch>
        </p:blipFill>
        <p:spPr bwMode="auto">
          <a:xfrm>
            <a:off x="3357553" y="3429000"/>
            <a:ext cx="5129629" cy="30718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4" name="Picture 4" descr="E:\Фото ДИАЛОГ\IMG-20250615-WA007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30124"/>
          <a:stretch>
            <a:fillRect/>
          </a:stretch>
        </p:blipFill>
        <p:spPr bwMode="auto">
          <a:xfrm>
            <a:off x="642910" y="285728"/>
            <a:ext cx="4547845" cy="3143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ДИАЛОГ\IMG-20250615-WA0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71942"/>
            <a:ext cx="4500594" cy="21735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0" name="Picture 2" descr="E:\Фото ДИАЛОГ\IMG-20250615-WA00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146" t="34725" r="18294" b="43177"/>
          <a:stretch>
            <a:fillRect/>
          </a:stretch>
        </p:blipFill>
        <p:spPr bwMode="auto">
          <a:xfrm>
            <a:off x="571472" y="428604"/>
            <a:ext cx="3556591" cy="29289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2" name="Picture 4" descr="E:\Фото ДИАЛОГ\IMG-20250615-WA0080.jpg"/>
          <p:cNvPicPr>
            <a:picLocks noChangeAspect="1" noChangeArrowheads="1"/>
          </p:cNvPicPr>
          <p:nvPr/>
        </p:nvPicPr>
        <p:blipFill>
          <a:blip r:embed="rId4"/>
          <a:srcRect l="11475"/>
          <a:stretch>
            <a:fillRect/>
          </a:stretch>
        </p:blipFill>
        <p:spPr bwMode="auto">
          <a:xfrm>
            <a:off x="214282" y="3571876"/>
            <a:ext cx="3988596" cy="21760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 descr="E:\Фото ДИАЛОГ\IMG-20250615-WA0064.jpg"/>
          <p:cNvPicPr>
            <a:picLocks noChangeAspect="1" noChangeArrowheads="1"/>
          </p:cNvPicPr>
          <p:nvPr/>
        </p:nvPicPr>
        <p:blipFill>
          <a:blip r:embed="rId5"/>
          <a:srcRect t="26833"/>
          <a:stretch>
            <a:fillRect/>
          </a:stretch>
        </p:blipFill>
        <p:spPr bwMode="auto">
          <a:xfrm>
            <a:off x="4929190" y="142852"/>
            <a:ext cx="2500330" cy="37879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Фото ДИАЛОГ\IMG-20250615-WA0076.jpg"/>
          <p:cNvPicPr>
            <a:picLocks noChangeAspect="1" noChangeArrowheads="1"/>
          </p:cNvPicPr>
          <p:nvPr/>
        </p:nvPicPr>
        <p:blipFill>
          <a:blip r:embed="rId2"/>
          <a:srcRect l="2268" r="189" b="13793"/>
          <a:stretch>
            <a:fillRect/>
          </a:stretch>
        </p:blipFill>
        <p:spPr bwMode="auto">
          <a:xfrm>
            <a:off x="1285852" y="428604"/>
            <a:ext cx="3357586" cy="58562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3" descr="E:\Фото ДИАЛОГ\IMG-20250615-WA00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338" t="53267" r="20588" b="3053"/>
          <a:stretch>
            <a:fillRect/>
          </a:stretch>
        </p:blipFill>
        <p:spPr bwMode="auto">
          <a:xfrm>
            <a:off x="5143504" y="1357298"/>
            <a:ext cx="3256433" cy="45259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Фото ДИАЛОГ\IMG-20250615-WA0044.jpg"/>
          <p:cNvPicPr>
            <a:picLocks noChangeAspect="1" noChangeArrowheads="1"/>
          </p:cNvPicPr>
          <p:nvPr/>
        </p:nvPicPr>
        <p:blipFill>
          <a:blip r:embed="rId2"/>
          <a:srcRect t="8422" b="24204"/>
          <a:stretch>
            <a:fillRect/>
          </a:stretch>
        </p:blipFill>
        <p:spPr bwMode="auto">
          <a:xfrm>
            <a:off x="857224" y="642918"/>
            <a:ext cx="3687017" cy="51435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6" name="Picture 4" descr="E:\Фото ДИАЛОГ\IMG-20250615-WA00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071834" cy="51486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2024\Desktop\IMG_20240905_103533_edit_496864396731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694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2024\Desktop\IMG_20241122_122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574" b="2771"/>
          <a:stretch>
            <a:fillRect/>
          </a:stretch>
        </p:blipFill>
        <p:spPr bwMode="auto">
          <a:xfrm>
            <a:off x="2500298" y="142852"/>
            <a:ext cx="3714776" cy="643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xXx\Desktop\f9a3189797979b2863eefd300b49f029.jpeg"/>
          <p:cNvPicPr>
            <a:picLocks noChangeAspect="1" noChangeArrowheads="1"/>
          </p:cNvPicPr>
          <p:nvPr/>
        </p:nvPicPr>
        <p:blipFill>
          <a:blip r:embed="rId2" cstate="print"/>
          <a:srcRect l="11638" r="6059" b="3676"/>
          <a:stretch>
            <a:fillRect/>
          </a:stretch>
        </p:blipFill>
        <p:spPr bwMode="auto">
          <a:xfrm>
            <a:off x="0" y="0"/>
            <a:ext cx="9146333" cy="6021288"/>
          </a:xfrm>
          <a:prstGeom prst="rect">
            <a:avLst/>
          </a:prstGeom>
          <a:noFill/>
        </p:spPr>
      </p:pic>
      <p:pic>
        <p:nvPicPr>
          <p:cNvPr id="4" name="Picture 2" descr="C:\Users\1\Desktop\фф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0" r="7901"/>
          <a:stretch/>
        </p:blipFill>
        <p:spPr bwMode="auto">
          <a:xfrm>
            <a:off x="2627784" y="1484784"/>
            <a:ext cx="3960440" cy="517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Фото ДИАЛОГ\IMG-20250615-WA0063.jpg"/>
          <p:cNvPicPr>
            <a:picLocks noChangeAspect="1" noChangeArrowheads="1"/>
          </p:cNvPicPr>
          <p:nvPr/>
        </p:nvPicPr>
        <p:blipFill>
          <a:blip r:embed="rId2"/>
          <a:srcRect l="30213" r="13480"/>
          <a:stretch>
            <a:fillRect/>
          </a:stretch>
        </p:blipFill>
        <p:spPr bwMode="auto">
          <a:xfrm>
            <a:off x="3061971" y="4071942"/>
            <a:ext cx="3081665" cy="26432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4" descr="E:\Фото ДИАЛОГ\IMG-20250615-WA0062.jpg"/>
          <p:cNvPicPr>
            <a:picLocks noChangeAspect="1" noChangeArrowheads="1"/>
          </p:cNvPicPr>
          <p:nvPr/>
        </p:nvPicPr>
        <p:blipFill>
          <a:blip r:embed="rId3"/>
          <a:srcRect l="461"/>
          <a:stretch>
            <a:fillRect/>
          </a:stretch>
        </p:blipFill>
        <p:spPr bwMode="auto">
          <a:xfrm>
            <a:off x="785786" y="214290"/>
            <a:ext cx="7888044" cy="38272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2024\Desktop\IMG_20241217_105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60" b="7506"/>
          <a:stretch>
            <a:fillRect/>
          </a:stretch>
        </p:blipFill>
        <p:spPr bwMode="auto">
          <a:xfrm>
            <a:off x="2786050" y="214290"/>
            <a:ext cx="3643338" cy="642991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5667375" cy="5848350"/>
          </a:xfrm>
          <a:prstGeom prst="rect">
            <a:avLst/>
          </a:prstGeom>
        </p:spPr>
      </p:pic>
      <p:pic>
        <p:nvPicPr>
          <p:cNvPr id="1026" name="Picture 2" descr="C:\Users\xXx\Desktop\gl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3312368" cy="24848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714355"/>
            <a:ext cx="9504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ДЕЛАЕШЬ,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будет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РЕЗУЛЬТАТ!!!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Фон детский сад (1)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среда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содержательно-насыщенной;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трансформируемой;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полифункциональной;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вариативной;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доступной;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безопасной  </a:t>
            </a:r>
            <a:r>
              <a:rPr lang="ru-RU" b="1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 rot="18188411">
            <a:off x="1564695" y="2556299"/>
            <a:ext cx="488684" cy="305240"/>
          </a:xfrm>
          <a:prstGeom prst="parallelogram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 rot="18188411">
            <a:off x="2068751" y="3060355"/>
            <a:ext cx="488684" cy="305240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8188411">
            <a:off x="2644814" y="3636421"/>
            <a:ext cx="488684" cy="305240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/>
          <p:cNvSpPr/>
          <p:nvPr/>
        </p:nvSpPr>
        <p:spPr>
          <a:xfrm rot="18188411">
            <a:off x="3148871" y="4140475"/>
            <a:ext cx="488684" cy="305240"/>
          </a:xfrm>
          <a:prstGeom prst="parallelogram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/>
          <p:cNvSpPr/>
          <p:nvPr/>
        </p:nvSpPr>
        <p:spPr>
          <a:xfrm rot="18188411">
            <a:off x="1060639" y="2052244"/>
            <a:ext cx="488684" cy="305240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 rot="18188411">
            <a:off x="3724935" y="4644532"/>
            <a:ext cx="488684" cy="305240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гнутая вправо стрелка 15"/>
          <p:cNvSpPr/>
          <p:nvPr/>
        </p:nvSpPr>
        <p:spPr>
          <a:xfrm rot="1302070">
            <a:off x="6888943" y="1742821"/>
            <a:ext cx="1213228" cy="1080120"/>
          </a:xfrm>
          <a:prstGeom prst="curvedLeftArrow">
            <a:avLst>
              <a:gd name="adj1" fmla="val 25000"/>
              <a:gd name="adj2" fmla="val 50000"/>
              <a:gd name="adj3" fmla="val 56634"/>
            </a:avLst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 ДИАЛОГ\IMG-20250615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7283" r="7302" b="10575"/>
          <a:stretch>
            <a:fillRect/>
          </a:stretch>
        </p:blipFill>
        <p:spPr bwMode="auto">
          <a:xfrm>
            <a:off x="785786" y="3286124"/>
            <a:ext cx="4071966" cy="27146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E:\Фото ДИАЛОГ\IMG-20250615-WA0023.jpg"/>
          <p:cNvPicPr>
            <a:picLocks noChangeAspect="1" noChangeArrowheads="1"/>
          </p:cNvPicPr>
          <p:nvPr/>
        </p:nvPicPr>
        <p:blipFill>
          <a:blip r:embed="rId3"/>
          <a:srcRect l="21661" t="7257" r="27796"/>
          <a:stretch>
            <a:fillRect/>
          </a:stretch>
        </p:blipFill>
        <p:spPr bwMode="auto">
          <a:xfrm>
            <a:off x="5026799" y="1214422"/>
            <a:ext cx="3531575" cy="36433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7" name="Picture 5" descr="E:\Фото ДИАЛОГ\IMG-20250615-WA0024.jpg"/>
          <p:cNvPicPr>
            <a:picLocks noChangeAspect="1" noChangeArrowheads="1"/>
          </p:cNvPicPr>
          <p:nvPr/>
        </p:nvPicPr>
        <p:blipFill>
          <a:blip r:embed="rId4"/>
          <a:srcRect l="11525" r="7799"/>
          <a:stretch>
            <a:fillRect/>
          </a:stretch>
        </p:blipFill>
        <p:spPr bwMode="auto">
          <a:xfrm>
            <a:off x="714348" y="571480"/>
            <a:ext cx="4143404" cy="248037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736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:\Фото ДИАЛОГ\IMG-20250615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5768828" cy="27860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6" descr="E:\Фото ДИАЛОГ\IMG-20250615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702" y="642918"/>
            <a:ext cx="5472990" cy="26432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Фото ДИАЛОГ\IMG-20250615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3500462" cy="497693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E:\Фото ДИАЛОГ\IMG-20250615-WA00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611821" cy="42862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Xx\AppData\Local\Temp\Rar$DIa5064.41752\IMG_20221121_16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 t="28528"/>
          <a:stretch>
            <a:fillRect/>
          </a:stretch>
        </p:blipFill>
        <p:spPr bwMode="auto">
          <a:xfrm>
            <a:off x="539552" y="836712"/>
            <a:ext cx="4038600" cy="21648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C:\Users\xXx\AppData\Local\Temp\Rar$DIa4024.3532\IMG_20221226_090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60032" y="548680"/>
            <a:ext cx="4038600" cy="30289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C:\Users\xXx\AppData\Local\Temp\Rar$DIa3640.516\IMG_20230316_10330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15782" y="3212976"/>
            <a:ext cx="3648406" cy="27363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3" descr="C:\Users\xXx\AppData\Local\Temp\Rar$DIa1852.4962\IMG_20230316_091457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355976" y="3645024"/>
            <a:ext cx="4038600" cy="3028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748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xXx\AppData\Local\Temp\Rar$DIa3640.46215\IMG_20230323_15565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357166"/>
            <a:ext cx="4191029" cy="3143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Фото ДИАЛОГ\IMG-20250615-WA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191029" cy="31432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E:\Фото ДИАЛОГ\IMG-20250615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71876"/>
            <a:ext cx="4038600" cy="30289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xXx\AppData\Local\Temp\Rar$DIa1528.41073\IMG_20230301_093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72"/>
            <a:ext cx="4572032" cy="34290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 descr="C:\Users\xXx\AppData\Local\Temp\Rar$DIa4776.17010\IMG_20230324_102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4224470" cy="31683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cf31ce72c7dd72eff703c9a649b9da22c4687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77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дошкольное образовательное учреждение центр развития ребёнка – детский сад № 6 муниципального образования Щербиновский район  станица Старощербиновская </vt:lpstr>
      <vt:lpstr>Презентация PowerPoint</vt:lpstr>
      <vt:lpstr>  Развивающая  предметно – пространственная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планета Земля</dc:title>
  <dc:subject>шаблон для презентации</dc:subject>
  <dc:creator>Антонина</dc:creator>
  <cp:keywords>шаблон для презентации по экология, шаблон для презентации о планете Земля, красивый шаблон для презентации, шаблон для презентации в зеленых тонах </cp:keywords>
  <cp:lastModifiedBy>Людмила</cp:lastModifiedBy>
  <cp:revision>147</cp:revision>
  <dcterms:created xsi:type="dcterms:W3CDTF">2014-09-12T18:40:23Z</dcterms:created>
  <dcterms:modified xsi:type="dcterms:W3CDTF">2025-06-19T12:27:35Z</dcterms:modified>
</cp:coreProperties>
</file>