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81" autoAdjust="0"/>
  </p:normalViewPr>
  <p:slideViewPr>
    <p:cSldViewPr>
      <p:cViewPr varScale="1">
        <p:scale>
          <a:sx n="64" d="100"/>
          <a:sy n="64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C82AE-28C8-441E-B8FD-6D0473FEC16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E243D-9E87-487F-BB3F-CEB2FB589EB2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интерес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FD1E9-0B75-48CE-9974-6F4BF45E9BCF}" type="parTrans" cxnId="{F75CEEEF-6666-4B3A-9052-451317B78322}">
      <dgm:prSet/>
      <dgm:spPr/>
      <dgm:t>
        <a:bodyPr/>
        <a:lstStyle/>
        <a:p>
          <a:endParaRPr lang="ru-RU"/>
        </a:p>
      </dgm:t>
    </dgm:pt>
    <dgm:pt modelId="{48D4033F-90A3-4B66-B10D-757499CD37AF}" type="sibTrans" cxnId="{F75CEEEF-6666-4B3A-9052-451317B7832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68CAA2-5F09-484B-B614-0D5AE3EF884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погружение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5CD5D-616E-46A0-8FEB-4DCB6DA2F4FD}" type="parTrans" cxnId="{01FCF91A-86E9-4AEB-A719-81E57A6D2F4C}">
      <dgm:prSet/>
      <dgm:spPr/>
      <dgm:t>
        <a:bodyPr/>
        <a:lstStyle/>
        <a:p>
          <a:endParaRPr lang="ru-RU"/>
        </a:p>
      </dgm:t>
    </dgm:pt>
    <dgm:pt modelId="{DAC13C30-125C-466F-AF0E-55A5B18CF139}" type="sibTrans" cxnId="{01FCF91A-86E9-4AEB-A719-81E57A6D2F4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FDCAFC-8179-4EE8-AA2C-D5DAA958D4B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вопросы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4609-E625-4144-B760-1F55A7FF1F00}" type="parTrans" cxnId="{6143936B-11FD-4205-9E8C-4D69BEEF4493}">
      <dgm:prSet/>
      <dgm:spPr/>
      <dgm:t>
        <a:bodyPr/>
        <a:lstStyle/>
        <a:p>
          <a:endParaRPr lang="ru-RU"/>
        </a:p>
      </dgm:t>
    </dgm:pt>
    <dgm:pt modelId="{E3AEE46A-F99C-494A-808B-467BDC24C283}" type="sibTrans" cxnId="{6143936B-11FD-4205-9E8C-4D69BEEF449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F452A4-9E84-4E6C-AA8B-4DB95393AFAC}" type="pres">
      <dgm:prSet presAssocID="{192C82AE-28C8-441E-B8FD-6D0473FEC16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DBF51AA-9B76-4F5B-9808-D32618BC4D71}" type="pres">
      <dgm:prSet presAssocID="{6D0E243D-9E87-487F-BB3F-CEB2FB589EB2}" presName="text1" presStyleCnt="0"/>
      <dgm:spPr/>
    </dgm:pt>
    <dgm:pt modelId="{9BB9566A-F25A-4CDF-AF75-223D421283D3}" type="pres">
      <dgm:prSet presAssocID="{6D0E243D-9E87-487F-BB3F-CEB2FB589EB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16E25-53EC-4F3D-9CD5-81EBD5CA68B2}" type="pres">
      <dgm:prSet presAssocID="{6D0E243D-9E87-487F-BB3F-CEB2FB589EB2}" presName="textaccent1" presStyleCnt="0"/>
      <dgm:spPr/>
    </dgm:pt>
    <dgm:pt modelId="{B71E8B4D-2D49-4962-9536-E64845BA4DBD}" type="pres">
      <dgm:prSet presAssocID="{6D0E243D-9E87-487F-BB3F-CEB2FB589EB2}" presName="accentRepeatNode" presStyleLbl="solidAlignAcc1" presStyleIdx="0" presStyleCnt="6"/>
      <dgm:spPr/>
    </dgm:pt>
    <dgm:pt modelId="{7A03359D-A637-472F-8B6F-FC848211CF41}" type="pres">
      <dgm:prSet presAssocID="{48D4033F-90A3-4B66-B10D-757499CD37AF}" presName="image1" presStyleCnt="0"/>
      <dgm:spPr/>
    </dgm:pt>
    <dgm:pt modelId="{B6E2427A-9ABD-4BCA-8919-B8A42E9398B4}" type="pres">
      <dgm:prSet presAssocID="{48D4033F-90A3-4B66-B10D-757499CD37AF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5F4F8C8E-C884-435F-A300-4A1041E48EF0}" type="pres">
      <dgm:prSet presAssocID="{48D4033F-90A3-4B66-B10D-757499CD37AF}" presName="imageaccent1" presStyleCnt="0"/>
      <dgm:spPr/>
    </dgm:pt>
    <dgm:pt modelId="{088EF5BD-3F7E-4FB3-97A0-393E4F9E378A}" type="pres">
      <dgm:prSet presAssocID="{48D4033F-90A3-4B66-B10D-757499CD37AF}" presName="accentRepeatNode" presStyleLbl="solidAlignAcc1" presStyleIdx="1" presStyleCnt="6"/>
      <dgm:spPr/>
    </dgm:pt>
    <dgm:pt modelId="{8432847B-FECA-4373-AEF4-8A321143434D}" type="pres">
      <dgm:prSet presAssocID="{4C68CAA2-5F09-484B-B614-0D5AE3EF8842}" presName="text2" presStyleCnt="0"/>
      <dgm:spPr/>
    </dgm:pt>
    <dgm:pt modelId="{3FF19475-1DBB-465D-80A4-636C2A2641DA}" type="pres">
      <dgm:prSet presAssocID="{4C68CAA2-5F09-484B-B614-0D5AE3EF884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4763C-C514-40B6-99B1-CB1559E79D86}" type="pres">
      <dgm:prSet presAssocID="{4C68CAA2-5F09-484B-B614-0D5AE3EF8842}" presName="textaccent2" presStyleCnt="0"/>
      <dgm:spPr/>
    </dgm:pt>
    <dgm:pt modelId="{B8E63173-CF47-42FA-915B-5DE26206FAE4}" type="pres">
      <dgm:prSet presAssocID="{4C68CAA2-5F09-484B-B614-0D5AE3EF8842}" presName="accentRepeatNode" presStyleLbl="solidAlignAcc1" presStyleIdx="2" presStyleCnt="6"/>
      <dgm:spPr/>
    </dgm:pt>
    <dgm:pt modelId="{DFF76405-FC5C-40E5-9F91-6C5935C98D19}" type="pres">
      <dgm:prSet presAssocID="{DAC13C30-125C-466F-AF0E-55A5B18CF139}" presName="image2" presStyleCnt="0"/>
      <dgm:spPr/>
    </dgm:pt>
    <dgm:pt modelId="{9A0E5E78-655C-4CD2-8BB3-5CBA1F3E7480}" type="pres">
      <dgm:prSet presAssocID="{DAC13C30-125C-466F-AF0E-55A5B18CF139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E525607C-A427-400D-8BFF-4F0B1815D853}" type="pres">
      <dgm:prSet presAssocID="{DAC13C30-125C-466F-AF0E-55A5B18CF139}" presName="imageaccent2" presStyleCnt="0"/>
      <dgm:spPr/>
    </dgm:pt>
    <dgm:pt modelId="{7FB3C2A7-158F-4974-8B9C-3CFFE708C0CD}" type="pres">
      <dgm:prSet presAssocID="{DAC13C30-125C-466F-AF0E-55A5B18CF139}" presName="accentRepeatNode" presStyleLbl="solidAlignAcc1" presStyleIdx="3" presStyleCnt="6"/>
      <dgm:spPr/>
    </dgm:pt>
    <dgm:pt modelId="{9487FC42-231B-4E63-845D-E8C55A98B9E0}" type="pres">
      <dgm:prSet presAssocID="{1DFDCAFC-8179-4EE8-AA2C-D5DAA958D4BB}" presName="text3" presStyleCnt="0"/>
      <dgm:spPr/>
    </dgm:pt>
    <dgm:pt modelId="{C43EBFDA-39F5-49F1-A8D5-B3D24FB79EBD}" type="pres">
      <dgm:prSet presAssocID="{1DFDCAFC-8179-4EE8-AA2C-D5DAA958D4B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E90B4-7883-4995-9A2E-97C17617E6D1}" type="pres">
      <dgm:prSet presAssocID="{1DFDCAFC-8179-4EE8-AA2C-D5DAA958D4BB}" presName="textaccent3" presStyleCnt="0"/>
      <dgm:spPr/>
    </dgm:pt>
    <dgm:pt modelId="{FF6345A9-0BEC-4941-AAEC-3CE8E704F068}" type="pres">
      <dgm:prSet presAssocID="{1DFDCAFC-8179-4EE8-AA2C-D5DAA958D4BB}" presName="accentRepeatNode" presStyleLbl="solidAlignAcc1" presStyleIdx="4" presStyleCnt="6"/>
      <dgm:spPr/>
    </dgm:pt>
    <dgm:pt modelId="{3DD542CC-DA3B-4619-8BD9-08EC2730E71E}" type="pres">
      <dgm:prSet presAssocID="{E3AEE46A-F99C-494A-808B-467BDC24C283}" presName="image3" presStyleCnt="0"/>
      <dgm:spPr/>
    </dgm:pt>
    <dgm:pt modelId="{98F7FD0B-E8B0-4BF9-A19A-7276CE2E54EB}" type="pres">
      <dgm:prSet presAssocID="{E3AEE46A-F99C-494A-808B-467BDC24C283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D700776B-6130-4AF6-BD17-F9D6F976B550}" type="pres">
      <dgm:prSet presAssocID="{E3AEE46A-F99C-494A-808B-467BDC24C283}" presName="imageaccent3" presStyleCnt="0"/>
      <dgm:spPr/>
    </dgm:pt>
    <dgm:pt modelId="{C284419C-7394-42E1-9D9C-FB84E22FD82E}" type="pres">
      <dgm:prSet presAssocID="{E3AEE46A-F99C-494A-808B-467BDC24C283}" presName="accentRepeatNode" presStyleLbl="solidAlignAcc1" presStyleIdx="5" presStyleCnt="6"/>
      <dgm:spPr/>
    </dgm:pt>
  </dgm:ptLst>
  <dgm:cxnLst>
    <dgm:cxn modelId="{F29CF2F9-3AB7-459C-B6D6-22FADA454C8B}" type="presOf" srcId="{48D4033F-90A3-4B66-B10D-757499CD37AF}" destId="{B6E2427A-9ABD-4BCA-8919-B8A42E9398B4}" srcOrd="0" destOrd="0" presId="urn:microsoft.com/office/officeart/2008/layout/HexagonCluster"/>
    <dgm:cxn modelId="{B05650D0-DBE7-4400-B5D1-4F6557E5C412}" type="presOf" srcId="{4C68CAA2-5F09-484B-B614-0D5AE3EF8842}" destId="{3FF19475-1DBB-465D-80A4-636C2A2641DA}" srcOrd="0" destOrd="0" presId="urn:microsoft.com/office/officeart/2008/layout/HexagonCluster"/>
    <dgm:cxn modelId="{35DC5BED-F50E-4ADF-9C0C-27574B97EC9E}" type="presOf" srcId="{6D0E243D-9E87-487F-BB3F-CEB2FB589EB2}" destId="{9BB9566A-F25A-4CDF-AF75-223D421283D3}" srcOrd="0" destOrd="0" presId="urn:microsoft.com/office/officeart/2008/layout/HexagonCluster"/>
    <dgm:cxn modelId="{548B3CC9-B9F4-4345-BC02-D3940A36810F}" type="presOf" srcId="{1DFDCAFC-8179-4EE8-AA2C-D5DAA958D4BB}" destId="{C43EBFDA-39F5-49F1-A8D5-B3D24FB79EBD}" srcOrd="0" destOrd="0" presId="urn:microsoft.com/office/officeart/2008/layout/HexagonCluster"/>
    <dgm:cxn modelId="{CEB529B9-286E-4145-8780-8B272DAB9B34}" type="presOf" srcId="{192C82AE-28C8-441E-B8FD-6D0473FEC160}" destId="{09F452A4-9E84-4E6C-AA8B-4DB95393AFAC}" srcOrd="0" destOrd="0" presId="urn:microsoft.com/office/officeart/2008/layout/HexagonCluster"/>
    <dgm:cxn modelId="{01FCF91A-86E9-4AEB-A719-81E57A6D2F4C}" srcId="{192C82AE-28C8-441E-B8FD-6D0473FEC160}" destId="{4C68CAA2-5F09-484B-B614-0D5AE3EF8842}" srcOrd="1" destOrd="0" parTransId="{65A5CD5D-616E-46A0-8FEB-4DCB6DA2F4FD}" sibTransId="{DAC13C30-125C-466F-AF0E-55A5B18CF139}"/>
    <dgm:cxn modelId="{F75CEEEF-6666-4B3A-9052-451317B78322}" srcId="{192C82AE-28C8-441E-B8FD-6D0473FEC160}" destId="{6D0E243D-9E87-487F-BB3F-CEB2FB589EB2}" srcOrd="0" destOrd="0" parTransId="{C01FD1E9-0B75-48CE-9974-6F4BF45E9BCF}" sibTransId="{48D4033F-90A3-4B66-B10D-757499CD37AF}"/>
    <dgm:cxn modelId="{6143936B-11FD-4205-9E8C-4D69BEEF4493}" srcId="{192C82AE-28C8-441E-B8FD-6D0473FEC160}" destId="{1DFDCAFC-8179-4EE8-AA2C-D5DAA958D4BB}" srcOrd="2" destOrd="0" parTransId="{11014609-E625-4144-B760-1F55A7FF1F00}" sibTransId="{E3AEE46A-F99C-494A-808B-467BDC24C283}"/>
    <dgm:cxn modelId="{5F689EBE-413E-491D-9939-920C3B15F845}" type="presOf" srcId="{E3AEE46A-F99C-494A-808B-467BDC24C283}" destId="{98F7FD0B-E8B0-4BF9-A19A-7276CE2E54EB}" srcOrd="0" destOrd="0" presId="urn:microsoft.com/office/officeart/2008/layout/HexagonCluster"/>
    <dgm:cxn modelId="{3843CBFE-E55D-49B9-800D-6DD220208F42}" type="presOf" srcId="{DAC13C30-125C-466F-AF0E-55A5B18CF139}" destId="{9A0E5E78-655C-4CD2-8BB3-5CBA1F3E7480}" srcOrd="0" destOrd="0" presId="urn:microsoft.com/office/officeart/2008/layout/HexagonCluster"/>
    <dgm:cxn modelId="{5B1F48CE-75A7-4B6C-8AE5-6C29ED01CBAB}" type="presParOf" srcId="{09F452A4-9E84-4E6C-AA8B-4DB95393AFAC}" destId="{EDBF51AA-9B76-4F5B-9808-D32618BC4D71}" srcOrd="0" destOrd="0" presId="urn:microsoft.com/office/officeart/2008/layout/HexagonCluster"/>
    <dgm:cxn modelId="{17539C61-1773-444E-B326-E717D9E6C03B}" type="presParOf" srcId="{EDBF51AA-9B76-4F5B-9808-D32618BC4D71}" destId="{9BB9566A-F25A-4CDF-AF75-223D421283D3}" srcOrd="0" destOrd="0" presId="urn:microsoft.com/office/officeart/2008/layout/HexagonCluster"/>
    <dgm:cxn modelId="{04EAA131-8932-4188-A049-769771C57374}" type="presParOf" srcId="{09F452A4-9E84-4E6C-AA8B-4DB95393AFAC}" destId="{44A16E25-53EC-4F3D-9CD5-81EBD5CA68B2}" srcOrd="1" destOrd="0" presId="urn:microsoft.com/office/officeart/2008/layout/HexagonCluster"/>
    <dgm:cxn modelId="{A684B54B-562D-46C3-B35A-C756D21D9681}" type="presParOf" srcId="{44A16E25-53EC-4F3D-9CD5-81EBD5CA68B2}" destId="{B71E8B4D-2D49-4962-9536-E64845BA4DBD}" srcOrd="0" destOrd="0" presId="urn:microsoft.com/office/officeart/2008/layout/HexagonCluster"/>
    <dgm:cxn modelId="{DA142179-B473-46CD-A2B5-239320A9AE2C}" type="presParOf" srcId="{09F452A4-9E84-4E6C-AA8B-4DB95393AFAC}" destId="{7A03359D-A637-472F-8B6F-FC848211CF41}" srcOrd="2" destOrd="0" presId="urn:microsoft.com/office/officeart/2008/layout/HexagonCluster"/>
    <dgm:cxn modelId="{2158CA68-0531-430B-8CF9-04670C3E8C6D}" type="presParOf" srcId="{7A03359D-A637-472F-8B6F-FC848211CF41}" destId="{B6E2427A-9ABD-4BCA-8919-B8A42E9398B4}" srcOrd="0" destOrd="0" presId="urn:microsoft.com/office/officeart/2008/layout/HexagonCluster"/>
    <dgm:cxn modelId="{274E5472-795E-488C-8E2C-45FA131F2A40}" type="presParOf" srcId="{09F452A4-9E84-4E6C-AA8B-4DB95393AFAC}" destId="{5F4F8C8E-C884-435F-A300-4A1041E48EF0}" srcOrd="3" destOrd="0" presId="urn:microsoft.com/office/officeart/2008/layout/HexagonCluster"/>
    <dgm:cxn modelId="{2FBAFDE7-5DAA-4522-BAE6-24A560928B3A}" type="presParOf" srcId="{5F4F8C8E-C884-435F-A300-4A1041E48EF0}" destId="{088EF5BD-3F7E-4FB3-97A0-393E4F9E378A}" srcOrd="0" destOrd="0" presId="urn:microsoft.com/office/officeart/2008/layout/HexagonCluster"/>
    <dgm:cxn modelId="{7C815ED3-56AE-4B1D-8A14-8A557D547098}" type="presParOf" srcId="{09F452A4-9E84-4E6C-AA8B-4DB95393AFAC}" destId="{8432847B-FECA-4373-AEF4-8A321143434D}" srcOrd="4" destOrd="0" presId="urn:microsoft.com/office/officeart/2008/layout/HexagonCluster"/>
    <dgm:cxn modelId="{2C9DF1DB-4D75-4FE6-AA66-68A9D709A3FC}" type="presParOf" srcId="{8432847B-FECA-4373-AEF4-8A321143434D}" destId="{3FF19475-1DBB-465D-80A4-636C2A2641DA}" srcOrd="0" destOrd="0" presId="urn:microsoft.com/office/officeart/2008/layout/HexagonCluster"/>
    <dgm:cxn modelId="{56F70B20-E02B-4657-925D-5055AA74407D}" type="presParOf" srcId="{09F452A4-9E84-4E6C-AA8B-4DB95393AFAC}" destId="{4B94763C-C514-40B6-99B1-CB1559E79D86}" srcOrd="5" destOrd="0" presId="urn:microsoft.com/office/officeart/2008/layout/HexagonCluster"/>
    <dgm:cxn modelId="{19A2466E-8B55-4C91-80BC-A36A7FF3D242}" type="presParOf" srcId="{4B94763C-C514-40B6-99B1-CB1559E79D86}" destId="{B8E63173-CF47-42FA-915B-5DE26206FAE4}" srcOrd="0" destOrd="0" presId="urn:microsoft.com/office/officeart/2008/layout/HexagonCluster"/>
    <dgm:cxn modelId="{9AB8F025-231A-4C1D-AA33-C017BF3F925C}" type="presParOf" srcId="{09F452A4-9E84-4E6C-AA8B-4DB95393AFAC}" destId="{DFF76405-FC5C-40E5-9F91-6C5935C98D19}" srcOrd="6" destOrd="0" presId="urn:microsoft.com/office/officeart/2008/layout/HexagonCluster"/>
    <dgm:cxn modelId="{CE5AF67E-5ABA-454F-9389-395CD9D4AEA6}" type="presParOf" srcId="{DFF76405-FC5C-40E5-9F91-6C5935C98D19}" destId="{9A0E5E78-655C-4CD2-8BB3-5CBA1F3E7480}" srcOrd="0" destOrd="0" presId="urn:microsoft.com/office/officeart/2008/layout/HexagonCluster"/>
    <dgm:cxn modelId="{A40C3496-FDF9-4B44-80B9-9C6811F6B9F2}" type="presParOf" srcId="{09F452A4-9E84-4E6C-AA8B-4DB95393AFAC}" destId="{E525607C-A427-400D-8BFF-4F0B1815D853}" srcOrd="7" destOrd="0" presId="urn:microsoft.com/office/officeart/2008/layout/HexagonCluster"/>
    <dgm:cxn modelId="{9E470748-4C60-43F8-8F8D-D0926F6A593F}" type="presParOf" srcId="{E525607C-A427-400D-8BFF-4F0B1815D853}" destId="{7FB3C2A7-158F-4974-8B9C-3CFFE708C0CD}" srcOrd="0" destOrd="0" presId="urn:microsoft.com/office/officeart/2008/layout/HexagonCluster"/>
    <dgm:cxn modelId="{D9E1DD7E-E197-4EC1-A70A-2EB1CC43E329}" type="presParOf" srcId="{09F452A4-9E84-4E6C-AA8B-4DB95393AFAC}" destId="{9487FC42-231B-4E63-845D-E8C55A98B9E0}" srcOrd="8" destOrd="0" presId="urn:microsoft.com/office/officeart/2008/layout/HexagonCluster"/>
    <dgm:cxn modelId="{1BE6F034-F59D-4443-8789-4D40EE699B37}" type="presParOf" srcId="{9487FC42-231B-4E63-845D-E8C55A98B9E0}" destId="{C43EBFDA-39F5-49F1-A8D5-B3D24FB79EBD}" srcOrd="0" destOrd="0" presId="urn:microsoft.com/office/officeart/2008/layout/HexagonCluster"/>
    <dgm:cxn modelId="{332C1BF9-320F-4090-9153-D2D488C18F18}" type="presParOf" srcId="{09F452A4-9E84-4E6C-AA8B-4DB95393AFAC}" destId="{2A0E90B4-7883-4995-9A2E-97C17617E6D1}" srcOrd="9" destOrd="0" presId="urn:microsoft.com/office/officeart/2008/layout/HexagonCluster"/>
    <dgm:cxn modelId="{C537B487-0DBC-4358-A853-048044400BAC}" type="presParOf" srcId="{2A0E90B4-7883-4995-9A2E-97C17617E6D1}" destId="{FF6345A9-0BEC-4941-AAEC-3CE8E704F068}" srcOrd="0" destOrd="0" presId="urn:microsoft.com/office/officeart/2008/layout/HexagonCluster"/>
    <dgm:cxn modelId="{D261D8F1-4CA1-4505-9C87-8E46375DBD56}" type="presParOf" srcId="{09F452A4-9E84-4E6C-AA8B-4DB95393AFAC}" destId="{3DD542CC-DA3B-4619-8BD9-08EC2730E71E}" srcOrd="10" destOrd="0" presId="urn:microsoft.com/office/officeart/2008/layout/HexagonCluster"/>
    <dgm:cxn modelId="{FD45EF3F-42CF-458C-8538-713EF867F30C}" type="presParOf" srcId="{3DD542CC-DA3B-4619-8BD9-08EC2730E71E}" destId="{98F7FD0B-E8B0-4BF9-A19A-7276CE2E54EB}" srcOrd="0" destOrd="0" presId="urn:microsoft.com/office/officeart/2008/layout/HexagonCluster"/>
    <dgm:cxn modelId="{72114D22-F471-4CAD-9C8E-68A43CAF320F}" type="presParOf" srcId="{09F452A4-9E84-4E6C-AA8B-4DB95393AFAC}" destId="{D700776B-6130-4AF6-BD17-F9D6F976B550}" srcOrd="11" destOrd="0" presId="urn:microsoft.com/office/officeart/2008/layout/HexagonCluster"/>
    <dgm:cxn modelId="{83AC1BA7-663E-493C-A3EB-58E2DD88B690}" type="presParOf" srcId="{D700776B-6130-4AF6-BD17-F9D6F976B550}" destId="{C284419C-7394-42E1-9D9C-FB84E22FD82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9566A-F25A-4CDF-AF75-223D421283D3}">
      <dsp:nvSpPr>
        <dsp:cNvPr id="0" name=""/>
        <dsp:cNvSpPr/>
      </dsp:nvSpPr>
      <dsp:spPr>
        <a:xfrm>
          <a:off x="1246756" y="2112000"/>
          <a:ext cx="1458528" cy="1257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интерес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3092" y="2307141"/>
        <a:ext cx="1005856" cy="867223"/>
      </dsp:txXfrm>
    </dsp:sp>
    <dsp:sp modelId="{B71E8B4D-2D49-4962-9536-E64845BA4DBD}">
      <dsp:nvSpPr>
        <dsp:cNvPr id="0" name=""/>
        <dsp:cNvSpPr/>
      </dsp:nvSpPr>
      <dsp:spPr>
        <a:xfrm>
          <a:off x="1284646" y="2667163"/>
          <a:ext cx="170767" cy="147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2427A-9ABD-4BCA-8919-B8A42E9398B4}">
      <dsp:nvSpPr>
        <dsp:cNvPr id="0" name=""/>
        <dsp:cNvSpPr/>
      </dsp:nvSpPr>
      <dsp:spPr>
        <a:xfrm>
          <a:off x="0" y="1436568"/>
          <a:ext cx="1458528" cy="125750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EF5BD-3F7E-4FB3-97A0-393E4F9E378A}">
      <dsp:nvSpPr>
        <dsp:cNvPr id="0" name=""/>
        <dsp:cNvSpPr/>
      </dsp:nvSpPr>
      <dsp:spPr>
        <a:xfrm>
          <a:off x="992941" y="2527957"/>
          <a:ext cx="170767" cy="147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19475-1DBB-465D-80A4-636C2A2641DA}">
      <dsp:nvSpPr>
        <dsp:cNvPr id="0" name=""/>
        <dsp:cNvSpPr/>
      </dsp:nvSpPr>
      <dsp:spPr>
        <a:xfrm>
          <a:off x="2489359" y="1421618"/>
          <a:ext cx="1458528" cy="1257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погружение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5695" y="1616759"/>
        <a:ext cx="1005856" cy="867223"/>
      </dsp:txXfrm>
    </dsp:sp>
    <dsp:sp modelId="{B8E63173-CF47-42FA-915B-5DE26206FAE4}">
      <dsp:nvSpPr>
        <dsp:cNvPr id="0" name=""/>
        <dsp:cNvSpPr/>
      </dsp:nvSpPr>
      <dsp:spPr>
        <a:xfrm>
          <a:off x="3486453" y="2511677"/>
          <a:ext cx="170767" cy="147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E5E78-655C-4CD2-8BB3-5CBA1F3E7480}">
      <dsp:nvSpPr>
        <dsp:cNvPr id="0" name=""/>
        <dsp:cNvSpPr/>
      </dsp:nvSpPr>
      <dsp:spPr>
        <a:xfrm>
          <a:off x="3731963" y="2112000"/>
          <a:ext cx="1458528" cy="125750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3C2A7-158F-4974-8B9C-3CFFE708C0CD}">
      <dsp:nvSpPr>
        <dsp:cNvPr id="0" name=""/>
        <dsp:cNvSpPr/>
      </dsp:nvSpPr>
      <dsp:spPr>
        <a:xfrm>
          <a:off x="3769854" y="2667163"/>
          <a:ext cx="170767" cy="147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FDA-39F5-49F1-A8D5-B3D24FB79EBD}">
      <dsp:nvSpPr>
        <dsp:cNvPr id="0" name=""/>
        <dsp:cNvSpPr/>
      </dsp:nvSpPr>
      <dsp:spPr>
        <a:xfrm>
          <a:off x="1246756" y="734225"/>
          <a:ext cx="1458528" cy="1257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вопросы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3092" y="929366"/>
        <a:ext cx="1005856" cy="867223"/>
      </dsp:txXfrm>
    </dsp:sp>
    <dsp:sp modelId="{FF6345A9-0BEC-4941-AAEC-3CE8E704F068}">
      <dsp:nvSpPr>
        <dsp:cNvPr id="0" name=""/>
        <dsp:cNvSpPr/>
      </dsp:nvSpPr>
      <dsp:spPr>
        <a:xfrm>
          <a:off x="2235544" y="761469"/>
          <a:ext cx="170767" cy="147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7FD0B-E8B0-4BF9-A19A-7276CE2E54EB}">
      <dsp:nvSpPr>
        <dsp:cNvPr id="0" name=""/>
        <dsp:cNvSpPr/>
      </dsp:nvSpPr>
      <dsp:spPr>
        <a:xfrm>
          <a:off x="2489359" y="47165"/>
          <a:ext cx="1458528" cy="125750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419C-7394-42E1-9D9C-FB84E22FD82E}">
      <dsp:nvSpPr>
        <dsp:cNvPr id="0" name=""/>
        <dsp:cNvSpPr/>
      </dsp:nvSpPr>
      <dsp:spPr>
        <a:xfrm>
          <a:off x="2532441" y="599338"/>
          <a:ext cx="170767" cy="147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4299561"/>
            <a:ext cx="2304256" cy="2160240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    </a:t>
            </a:r>
          </a:p>
          <a:p>
            <a:endParaRPr lang="ru-RU" sz="2000" dirty="0" smtClean="0"/>
          </a:p>
          <a:p>
            <a:pPr algn="r">
              <a:lnSpc>
                <a:spcPct val="120000"/>
              </a:lnSpc>
            </a:pPr>
            <a:r>
              <a:rPr lang="ru-RU" sz="2000" dirty="0" smtClean="0"/>
              <a:t>                                      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>
              <a:lnSpc>
                <a:spcPct val="12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                                                             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Вахламова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</a:t>
            </a:r>
            <a:r>
              <a:rPr lang="ru-RU" sz="2900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sz="29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" name="Picture 2" descr="C:\Users\2022\Desktop\IMG_20240712_10313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99159"/>
            <a:ext cx="3096344" cy="3488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886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ребенка –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 № 9 муниципального образования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станица Старощербиновская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137" y="1793319"/>
            <a:ext cx="66567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инновационной технологии – «Корзина идей» в работе с детьми среднего дошкольного возраста»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33" b="100000" l="0" r="95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2060" y="3645024"/>
            <a:ext cx="3935471" cy="2763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9817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технологии дошкольного образования», автор доктор педагогических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Юрьевна Круглова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2022\Desktop\cNPAbSdBRG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528" y="2132856"/>
            <a:ext cx="2880320" cy="38404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43075" y="21328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 «Корзина идей»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5212" y="2998693"/>
            <a:ext cx="268916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 ребенка рассуждать, думать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0630" y="4053069"/>
            <a:ext cx="268916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ыстраивать логические взаимосвязи и цепочки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2114" y="4044798"/>
            <a:ext cx="268916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решения, делать выводы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«Сбор имеющейся информации у детей по теме»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3606494" cy="358615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416106"/>
            <a:ext cx="4572000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Задается прямой вопрос о том, что известно воспитанникам по той или иной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(лексической теме).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Сначала каждый вспоминает все, что знает по той или иной проблеме (продолжительность 1-2 минуты).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Затем происходит обмен информацией в парах или группах. Воспитанники делятся друг с другом известным знанием (групповая работа). Время на обсуждение не более 3 минут. Это обсуждение должно быть организованным.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12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«Наполнение корзины детьми»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26285"/>
            <a:ext cx="3385492" cy="452596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875374"/>
            <a:ext cx="4572000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Предметы находящиеся в группе, в детском саду, на территории детского сада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Самостоятельно изготовленные рисунки, поделки, схематические изображения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Предметы, которые воспитанники принесли из дома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Книги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Природный материал 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11318765"/>
              </p:ext>
            </p:extLst>
          </p:nvPr>
        </p:nvGraphicFramePr>
        <p:xfrm>
          <a:off x="3846004" y="3448706"/>
          <a:ext cx="5190492" cy="341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45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«Беседа о содержимом корзины»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762590" cy="432048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64696" y="1052736"/>
            <a:ext cx="396044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обсуждения, выслушать мнение каждого ребенка, без комментариев, без критики, без указания на ошибки с вашей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стороны. Ребенок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потом их увидит.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8515" y="2747524"/>
            <a:ext cx="1997701" cy="266959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4916" y="3717032"/>
            <a:ext cx="2151303" cy="288003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376264" cy="317675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236" y="3573016"/>
            <a:ext cx="2304827" cy="308125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4896544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применения данной технологии у воспитанников: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развиваются навыки коммуникации, получая новые знания, дети делятся ими со своими сверстниками;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развиваются навыки четко и кратко формулировать вопросы, задавать их самому себе и отвечать на них;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учатся выделять главное и также признаки предметов, раскладывать их на составляющие;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учатся работать сообща, одной группой;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появляется уверенность в себе (не боятся высказать свое мнение).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325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«Современные технологии дошкольного образования», автор доктор педагогических наук Лариса Юрьевна Круглова </vt:lpstr>
      <vt:lpstr>1 этап «Сбор имеющейся информации у детей по теме»</vt:lpstr>
      <vt:lpstr>2 этап «Наполнение корзины детьми»</vt:lpstr>
      <vt:lpstr>3 этап «Беседа о содержимом корзины»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Корзина идей.</dc:title>
  <dc:creator>2022</dc:creator>
  <cp:lastModifiedBy>2022</cp:lastModifiedBy>
  <cp:revision>22</cp:revision>
  <dcterms:created xsi:type="dcterms:W3CDTF">2024-07-07T17:46:59Z</dcterms:created>
  <dcterms:modified xsi:type="dcterms:W3CDTF">2024-07-12T11:23:50Z</dcterms:modified>
</cp:coreProperties>
</file>