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67" r:id="rId4"/>
    <p:sldId id="268" r:id="rId5"/>
    <p:sldId id="285" r:id="rId7"/>
    <p:sldId id="286" r:id="rId8"/>
    <p:sldId id="287" r:id="rId9"/>
    <p:sldId id="258" r:id="rId10"/>
    <p:sldId id="270" r:id="rId11"/>
    <p:sldId id="266" r:id="rId12"/>
    <p:sldId id="288" r:id="rId13"/>
    <p:sldId id="289" r:id="rId14"/>
    <p:sldId id="290" r:id="rId15"/>
    <p:sldId id="27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CC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01" autoAdjust="0"/>
  </p:normalViewPr>
  <p:slideViewPr>
    <p:cSldViewPr>
      <p:cViewPr>
        <p:scale>
          <a:sx n="60" d="100"/>
          <a:sy n="60" d="100"/>
        </p:scale>
        <p:origin x="-1456" y="-1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2E8CD-4639-4E02-98E3-4ABA9A5EB62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42AEE-2122-41B7-A2F3-F7717FE012B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42AEE-2122-41B7-A2F3-F7717FE012B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CF286-904C-4170-B4D4-24B223B066F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EEF19-AE08-4E67-87B2-7A644F56B42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7.jpe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0"/>
            <a:ext cx="9094759" cy="68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1"/>
            <a:ext cx="7772400" cy="93610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 9 муниципального образования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станица Старощербиновская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645024"/>
            <a:ext cx="8352928" cy="2376264"/>
          </a:xfrm>
        </p:spPr>
        <p:txBody>
          <a:bodyPr>
            <a:normAutofit fontScale="92500"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CC0066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«Арт-студия как пространство формирования патриотических </a:t>
            </a:r>
            <a:r>
              <a:rPr lang="ru-RU" sz="2400" b="1" dirty="0" smtClean="0">
                <a:solidFill>
                  <a:srgbClr val="CC0066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</a:rPr>
              <a:t>ценностей у детей старшего дошкольного возраста»</a:t>
            </a:r>
            <a:endParaRPr lang="ru-RU" sz="2400" b="1" dirty="0" smtClean="0">
              <a:solidFill>
                <a:srgbClr val="CC0066"/>
              </a:solidFill>
              <a:latin typeface="Times New Roman" panose="02020603050405020304"/>
              <a:ea typeface="Calibri" panose="020F0502020204030204"/>
              <a:cs typeface="Times New Roman" panose="02020603050405020304"/>
            </a:endParaRPr>
          </a:p>
          <a:p>
            <a:pPr>
              <a:lnSpc>
                <a:spcPct val="115000"/>
              </a:lnSpc>
            </a:pPr>
            <a:endParaRPr lang="ru-RU" sz="2400" b="1" dirty="0" smtClean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  <a:endParaRPr lang="ru-RU" sz="2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Приходько Евгения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  <a:endParaRPr lang="ru-RU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68760"/>
            <a:ext cx="2553132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7938"/>
            <a:ext cx="9096375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Одеяло Победы!</a:t>
            </a:r>
            <a:endParaRPr lang="ru-RU" dirty="0"/>
          </a:p>
        </p:txBody>
      </p:sp>
      <p:pic>
        <p:nvPicPr>
          <p:cNvPr id="10244" name="Picture 4" descr="C:\Users\Xakep\Desktop\20250312_1540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b="10766"/>
          <a:stretch>
            <a:fillRect/>
          </a:stretch>
        </p:blipFill>
        <p:spPr bwMode="auto">
          <a:xfrm>
            <a:off x="5360877" y="1125319"/>
            <a:ext cx="3438380" cy="1994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Xakep\Desktop\20250317_1617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/>
          <a:stretch>
            <a:fillRect/>
          </a:stretch>
        </p:blipFill>
        <p:spPr bwMode="auto">
          <a:xfrm>
            <a:off x="755576" y="3284984"/>
            <a:ext cx="4456927" cy="3231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Xakep\Desktop\20250320_1338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64054" y="3563783"/>
            <a:ext cx="355239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Xakep\Downloads\2025-03-24_19-33-0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19535" r="8139" b="20466"/>
          <a:stretch>
            <a:fillRect/>
          </a:stretch>
        </p:blipFill>
        <p:spPr bwMode="auto">
          <a:xfrm>
            <a:off x="301490" y="980728"/>
            <a:ext cx="5059387" cy="2447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7938"/>
            <a:ext cx="9096375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«Смотра строя и песни» среди общеобразовательных организаций </a:t>
            </a:r>
            <a:r>
              <a:rPr lang="ru-RU" sz="2400" b="1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Щербиновского</a:t>
            </a:r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  <a:endParaRPr lang="ru-RU" dirty="0"/>
          </a:p>
        </p:txBody>
      </p:sp>
      <p:pic>
        <p:nvPicPr>
          <p:cNvPr id="1031" name="Picture 7" descr="https://sun9-16.userapi.com/impg/k0yg8PkZqsWxpRcdFN8DZL7XMlxF4Cy0Qb6qRQ/9oe8TUULw-w.jpg?size=1280x853&amp;quality=95&amp;sign=5c00404914c950ba1d55b7febb28f4f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789" y="3284984"/>
            <a:ext cx="4862439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un9-8.userapi.com/impg/m4cjMm1Ihl18NL8IaAmp1-G4ri4lPlKomvmnPg/AVmvhU4iG_I.jpg?size=1280x853&amp;quality=95&amp;sign=58cac816eac77a745ab55f744e24a4b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4451"/>
            <a:ext cx="4361122" cy="2906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un9-13.userapi.com/s/v1/ig2/qR8Gs5LZmgOT1TA96ojnmpfH0zDsWEmE6DgnvKGT7AMO6bYvnMgUsC-sJ-jYPs0ZcXGaCcV7zZyi-oh_kOZh8tNn.jpg?quality=95&amp;as=32x43,48x64,72x96,108x144,160x214,240x320,360x480,480x641,540x721,640x854,720x961,1080x1441,1199x1600&amp;from=bu&amp;u=TDnWLcwgUsshQtotgRSUxVIUCakMvsoFAMap23AgJf8&amp;cs=809x1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64" y="4077072"/>
            <a:ext cx="1888814" cy="2520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47797"/>
            <a:ext cx="1357061" cy="1147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0"/>
            <a:ext cx="9094759" cy="68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Подрастающее поколение!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8" r="4781" b="27796"/>
          <a:stretch>
            <a:fillRect/>
          </a:stretch>
        </p:blipFill>
        <p:spPr bwMode="auto">
          <a:xfrm>
            <a:off x="467544" y="980728"/>
            <a:ext cx="5862201" cy="2977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5924" b="19719"/>
          <a:stretch>
            <a:fillRect/>
          </a:stretch>
        </p:blipFill>
        <p:spPr bwMode="auto">
          <a:xfrm>
            <a:off x="3794538" y="3528392"/>
            <a:ext cx="5144616" cy="3104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72816"/>
            <a:ext cx="11271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7938"/>
            <a:ext cx="9096375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94421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3600" b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внимание.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успехов!</a:t>
            </a:r>
            <a:endParaRPr lang="ru-RU" sz="36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Xakep\Desktop\1 сад выступление\a0b0134b-95de-4d5f-ad06-17add3429fb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126" y="2708920"/>
            <a:ext cx="3865836" cy="3129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0"/>
            <a:ext cx="9094759" cy="68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21014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4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рисунка «Моя Россия», приурочена к 80-ой годовщине Победы в Великой Отечественной войне 1941-1945 годов</a:t>
            </a:r>
            <a:endParaRPr lang="ru-RU" sz="24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r="7190" b="13313"/>
          <a:stretch>
            <a:fillRect/>
          </a:stretch>
        </p:blipFill>
        <p:spPr bwMode="auto">
          <a:xfrm>
            <a:off x="1223339" y="1438862"/>
            <a:ext cx="2958623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0" r="9577"/>
          <a:stretch>
            <a:fillRect/>
          </a:stretch>
        </p:blipFill>
        <p:spPr bwMode="auto">
          <a:xfrm>
            <a:off x="5258096" y="1438862"/>
            <a:ext cx="3232237" cy="4257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2" b="18897"/>
          <a:stretch>
            <a:fillRect/>
          </a:stretch>
        </p:blipFill>
        <p:spPr bwMode="auto">
          <a:xfrm>
            <a:off x="2631590" y="3789040"/>
            <a:ext cx="4171564" cy="2696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7938"/>
            <a:ext cx="9096375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344816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выставки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57" y="1196753"/>
            <a:ext cx="857780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13" y="332656"/>
            <a:ext cx="16764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0"/>
            <a:ext cx="9094759" cy="68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коридора и дверей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" b="39701"/>
          <a:stretch>
            <a:fillRect/>
          </a:stretch>
        </p:blipFill>
        <p:spPr bwMode="auto">
          <a:xfrm>
            <a:off x="5076056" y="1269199"/>
            <a:ext cx="3788711" cy="1608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2" b="29536"/>
          <a:stretch>
            <a:fillRect/>
          </a:stretch>
        </p:blipFill>
        <p:spPr bwMode="auto">
          <a:xfrm>
            <a:off x="623221" y="1269199"/>
            <a:ext cx="3948779" cy="1640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s://sun9-31.userapi.com/impg/Ijca7ctcCSiaSTNHHKDN0Ne2mx-HJQAIcKWUYg/Y_q66P9Q2cg.jpg?size=2560x1920&amp;quality=95&amp;sign=d2cdb7397a4c6321f157f41f58aa8a94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7" b="30239"/>
          <a:stretch>
            <a:fillRect/>
          </a:stretch>
        </p:blipFill>
        <p:spPr bwMode="auto">
          <a:xfrm>
            <a:off x="213821" y="2878127"/>
            <a:ext cx="5400600" cy="1888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6" b="37981"/>
          <a:stretch>
            <a:fillRect/>
          </a:stretch>
        </p:blipFill>
        <p:spPr bwMode="auto">
          <a:xfrm>
            <a:off x="539552" y="5013176"/>
            <a:ext cx="4991200" cy="1722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40"/>
          <a:stretch>
            <a:fillRect/>
          </a:stretch>
        </p:blipFill>
        <p:spPr bwMode="auto">
          <a:xfrm>
            <a:off x="5523985" y="3573016"/>
            <a:ext cx="3513761" cy="2701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0"/>
            <a:ext cx="9094759" cy="68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фотозоны (ширмы)</a:t>
            </a:r>
            <a:endParaRPr lang="ru-RU" dirty="0"/>
          </a:p>
        </p:txBody>
      </p:sp>
      <p:pic>
        <p:nvPicPr>
          <p:cNvPr id="5123" name="Picture 3" descr="C:\Users\Xakep\Desktop\20250127_1443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3927" r="2427" b="18707"/>
          <a:stretch>
            <a:fillRect/>
          </a:stretch>
        </p:blipFill>
        <p:spPr bwMode="auto">
          <a:xfrm>
            <a:off x="2411760" y="1303886"/>
            <a:ext cx="6613451" cy="4026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Xakep\Desktop\20250127_144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2" r="8496"/>
          <a:stretch>
            <a:fillRect/>
          </a:stretch>
        </p:blipFill>
        <p:spPr bwMode="auto">
          <a:xfrm>
            <a:off x="395536" y="2636912"/>
            <a:ext cx="322072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r="14575"/>
          <a:stretch>
            <a:fillRect/>
          </a:stretch>
        </p:blipFill>
        <p:spPr bwMode="auto">
          <a:xfrm>
            <a:off x="7236296" y="332656"/>
            <a:ext cx="1127051" cy="94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0"/>
            <a:ext cx="9094759" cy="68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для родителей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4463165" cy="3347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"/>
          <a:stretch>
            <a:fillRect/>
          </a:stretch>
        </p:blipFill>
        <p:spPr bwMode="auto">
          <a:xfrm>
            <a:off x="856963" y="1124744"/>
            <a:ext cx="3715037" cy="5456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14" y="1400705"/>
            <a:ext cx="1152525" cy="974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0"/>
            <a:ext cx="9094759" cy="68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7"/>
            <a:ext cx="5832648" cy="10081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6679"/>
            <a:ext cx="3240360" cy="2465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95" y="1155002"/>
            <a:ext cx="4208690" cy="2367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Xakep\Desktop\20250313_1625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t="10980" b="26173"/>
          <a:stretch>
            <a:fillRect/>
          </a:stretch>
        </p:blipFill>
        <p:spPr bwMode="auto">
          <a:xfrm>
            <a:off x="1403648" y="3522390"/>
            <a:ext cx="6898447" cy="3331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0"/>
            <a:ext cx="9094759" cy="68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5472608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«Книжки-гармошки»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17062" b="23947"/>
          <a:stretch>
            <a:fillRect/>
          </a:stretch>
        </p:blipFill>
        <p:spPr bwMode="auto">
          <a:xfrm>
            <a:off x="755576" y="1196752"/>
            <a:ext cx="4618814" cy="252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https://sun9-17.userapi.com/impg/ovM71kq3SAqTX6i-LhMcuJyK_BEVPmVTAd9Rvw/M8ejxZuD390.jpg?size=2560x1440&amp;quality=95&amp;sign=2e520b02c7645293b734f525b1c1aa8f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9"/>
          <a:stretch>
            <a:fillRect/>
          </a:stretch>
        </p:blipFill>
        <p:spPr bwMode="auto">
          <a:xfrm>
            <a:off x="2195736" y="3573016"/>
            <a:ext cx="6626428" cy="2979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44824"/>
            <a:ext cx="11271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" y="0"/>
            <a:ext cx="9094759" cy="68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83152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для детей, родителей и педагогов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4181152" cy="5574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t="3490" r="11569" b="11939"/>
          <a:stretch>
            <a:fillRect/>
          </a:stretch>
        </p:blipFill>
        <p:spPr bwMode="auto">
          <a:xfrm>
            <a:off x="5220072" y="1140084"/>
            <a:ext cx="3381726" cy="5544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819</Words>
  <Application>WPS Presentation</Application>
  <PresentationFormat>Экран (4:3)</PresentationFormat>
  <Paragraphs>31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Times New Roman</vt:lpstr>
      <vt:lpstr>Calibri</vt:lpstr>
      <vt:lpstr>Microsoft YaHei</vt:lpstr>
      <vt:lpstr>Arial Unicode MS</vt:lpstr>
      <vt:lpstr>Тема Office</vt:lpstr>
      <vt:lpstr>Муниципальное бюджетное дошкольное образовательное учреждение центр развития ребенка – детский сад № 9 муниципального образования Щербиновский район станица Старощербиновская</vt:lpstr>
      <vt:lpstr>Конкурс детского рисунка «Моя Россия», приурочена к 80-ой годовщине Победы в Великой Отечественной войне 1941-1945 годов</vt:lpstr>
      <vt:lpstr>     Оформление выставки</vt:lpstr>
      <vt:lpstr>Оформление коридора и дверей</vt:lpstr>
      <vt:lpstr>Оформление фотозоны (ширмы)</vt:lpstr>
      <vt:lpstr>Стенд для родителей</vt:lpstr>
      <vt:lpstr>    Игры</vt:lpstr>
      <vt:lpstr>        «Книжки-гармошки»</vt:lpstr>
      <vt:lpstr>Опросник для детей, родителей и педагогов</vt:lpstr>
      <vt:lpstr>Одеяло Победы!</vt:lpstr>
      <vt:lpstr>Муниципальный конкурс «Смотра строя и песни» среди общеобразовательных организаций Щербиновского района.</vt:lpstr>
      <vt:lpstr>Подрастающее поколение!</vt:lpstr>
      <vt:lpstr>Спасибо за внимание.  Творческих успехов!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Xakep</dc:creator>
  <cp:lastModifiedBy>Елена Сюсюра</cp:lastModifiedBy>
  <cp:revision>101</cp:revision>
  <dcterms:created xsi:type="dcterms:W3CDTF">2022-06-06T18:13:00Z</dcterms:created>
  <dcterms:modified xsi:type="dcterms:W3CDTF">2025-05-29T13:54:22Z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2E9D9DF0AC4248A4BBAC3262F6A5D565_13</vt:lpwstr>
  </property>
  <property fmtid="{D5CDD505-2E9C-101B-9397-08002B2CF9AE}" pid="3" name="KSOProductBuildVer">
    <vt:lpwstr>1049-12.2.0.21179</vt:lpwstr>
  </property>
</Properties>
</file>