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330" r:id="rId3"/>
    <p:sldId id="328" r:id="rId4"/>
    <p:sldId id="315" r:id="rId5"/>
    <p:sldId id="329" r:id="rId6"/>
    <p:sldId id="316" r:id="rId7"/>
    <p:sldId id="331" r:id="rId8"/>
    <p:sldId id="332" r:id="rId9"/>
    <p:sldId id="319" r:id="rId10"/>
    <p:sldId id="320" r:id="rId11"/>
    <p:sldId id="317" r:id="rId12"/>
    <p:sldId id="325" r:id="rId13"/>
    <p:sldId id="324" r:id="rId14"/>
    <p:sldId id="327" r:id="rId15"/>
    <p:sldId id="333" r:id="rId16"/>
    <p:sldId id="292" r:id="rId17"/>
    <p:sldId id="318" r:id="rId18"/>
    <p:sldId id="321" r:id="rId19"/>
    <p:sldId id="334" r:id="rId20"/>
    <p:sldId id="326" r:id="rId21"/>
    <p:sldId id="33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8216-BFAB-40DE-9969-2D02909D368C}" type="datetimeFigureOut">
              <a:rPr lang="ru-RU" smtClean="0"/>
              <a:pPr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D0C4-E1B8-45CD-B88B-A4BA3817DC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20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8216-BFAB-40DE-9969-2D02909D368C}" type="datetimeFigureOut">
              <a:rPr lang="ru-RU" smtClean="0"/>
              <a:pPr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D0C4-E1B8-45CD-B88B-A4BA3817DC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40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8216-BFAB-40DE-9969-2D02909D368C}" type="datetimeFigureOut">
              <a:rPr lang="ru-RU" smtClean="0"/>
              <a:pPr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D0C4-E1B8-45CD-B88B-A4BA3817DC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310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8216-BFAB-40DE-9969-2D02909D368C}" type="datetimeFigureOut">
              <a:rPr lang="ru-RU" smtClean="0"/>
              <a:pPr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D0C4-E1B8-45CD-B88B-A4BA3817DC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00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8216-BFAB-40DE-9969-2D02909D368C}" type="datetimeFigureOut">
              <a:rPr lang="ru-RU" smtClean="0"/>
              <a:pPr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D0C4-E1B8-45CD-B88B-A4BA3817DC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44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8216-BFAB-40DE-9969-2D02909D368C}" type="datetimeFigureOut">
              <a:rPr lang="ru-RU" smtClean="0"/>
              <a:pPr/>
              <a:t>14.10.2024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D0C4-E1B8-45CD-B88B-A4BA3817DC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47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8216-BFAB-40DE-9969-2D02909D368C}" type="datetimeFigureOut">
              <a:rPr lang="ru-RU" smtClean="0"/>
              <a:pPr/>
              <a:t>14.10.2024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D0C4-E1B8-45CD-B88B-A4BA3817DC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74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8216-BFAB-40DE-9969-2D02909D368C}" type="datetimeFigureOut">
              <a:rPr lang="ru-RU" smtClean="0"/>
              <a:pPr/>
              <a:t>14.10.2024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D0C4-E1B8-45CD-B88B-A4BA3817DC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965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8216-BFAB-40DE-9969-2D02909D368C}" type="datetimeFigureOut">
              <a:rPr lang="ru-RU" smtClean="0"/>
              <a:pPr/>
              <a:t>14.10.2024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D0C4-E1B8-45CD-B88B-A4BA3817DC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54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8216-BFAB-40DE-9969-2D02909D368C}" type="datetimeFigureOut">
              <a:rPr lang="ru-RU" smtClean="0"/>
              <a:pPr/>
              <a:t>14.10.2024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D0C4-E1B8-45CD-B88B-A4BA3817DC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375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8216-BFAB-40DE-9969-2D02909D368C}" type="datetimeFigureOut">
              <a:rPr lang="ru-RU" smtClean="0"/>
              <a:pPr/>
              <a:t>14.10.2024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D0C4-E1B8-45CD-B88B-A4BA3817DC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52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48216-BFAB-40DE-9969-2D02909D368C}" type="datetimeFigureOut">
              <a:rPr lang="ru-RU" smtClean="0"/>
              <a:pPr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FD0C4-E1B8-45CD-B88B-A4BA3817DC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13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46317-B386-471A-B5A9-ACD8FEF1CD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«Организация сюжетно-ролевой игры детей раннего возраста в условиях реализации ФОП ДО»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C3A894-C70D-460A-9A7C-2CC96A3FD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3988"/>
            <a:ext cx="9144000" cy="1103811"/>
          </a:xfrm>
        </p:spPr>
        <p:txBody>
          <a:bodyPr/>
          <a:lstStyle/>
          <a:p>
            <a:r>
              <a:rPr lang="ru-RU" dirty="0"/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Воспитатель: Суслова Е. В.</a:t>
            </a:r>
          </a:p>
        </p:txBody>
      </p:sp>
      <p:pic>
        <p:nvPicPr>
          <p:cNvPr id="1026" name="Picture 2" descr="C:\Users\Adm\Desktop\эмблема ДОУ 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17" y="195943"/>
            <a:ext cx="2259876" cy="1672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730138" y="404949"/>
            <a:ext cx="7171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МАДОУ МО  Динской район «Детский сад № 37»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35863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5A08A-1903-406F-8D37-171467B31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636623" cy="9274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Ведущая деятельность- сюжетно-ролевая игра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0C48D6-E8C2-494F-824C-A605F8774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89166"/>
            <a:ext cx="2948441" cy="4379822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Сюжет-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та сфера деятельности, которую дети воспроизводят в своих играх.</a:t>
            </a: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Содержание игры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- основные моменты жизни взрослого (предметные действия или отношения между взрослыми).</a:t>
            </a: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Игровая роль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та функция взрослого, которую берет на себя ребенок.</a:t>
            </a: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Игровые действия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действия с игрушками или предметами-заместителями.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60D2A9-D3B3-4589-9606-9C6942F0F9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4075611" y="1410789"/>
            <a:ext cx="7276601" cy="44550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20E348-3929-4E13-AD52-6DF6D4DB6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5326" y="3918857"/>
            <a:ext cx="3455457" cy="2260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847FB0-DB32-474C-B992-FCB985935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13" y="3918857"/>
            <a:ext cx="3869096" cy="217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67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DB51C-E0BD-4D40-8236-E7CCB3BF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4" y="326571"/>
            <a:ext cx="4301762" cy="953589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Приемы педагогического сопровождения развития сюжетно-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отобразительной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игры: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DA9433-33D5-416E-AA02-77D993749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766" y="1580606"/>
            <a:ext cx="3683725" cy="4288382"/>
          </a:xfrm>
        </p:spPr>
        <p:txBody>
          <a:bodyPr>
            <a:normAutofit fontScale="85000" lnSpcReduction="20000"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1.Развитие сюжета игры, в котором игровые действия педагога направлены на игрушку: педагог (доктор) – игрушка (больной)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2.Развитие сюжета игры , в котором игровые действия педагога направлены на детей : педагог (доктор)- ребенок (больной).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3.Развитие сюжета, в котором игровые действия направлены на воспитателя: ребенок (доктор) –педагог(больной).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4.Развитие сюжета игры, в котором игровые действия направлены на игрушки:  ребенок (доктор)- игрушка (больной)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E2313E-0E21-4DD7-895B-565B64DF8E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4962397" y="431198"/>
            <a:ext cx="6886685" cy="5437790"/>
          </a:xfrm>
        </p:spPr>
      </p:pic>
    </p:spTree>
    <p:extLst>
      <p:ext uri="{BB962C8B-B14F-4D97-AF65-F5344CB8AC3E}">
        <p14:creationId xmlns:p14="http://schemas.microsoft.com/office/powerpoint/2010/main" val="2861696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47C2F-7AB1-4555-BCF4-A35C84FD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2359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Дети старшей группы играют с малышами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7B0F86-2F63-4BDE-BFB6-264D2F665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3273" y="2939143"/>
            <a:ext cx="348933" cy="11756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8B1254F-4C0A-42A0-9E8A-B9CFF4647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8567350" flipV="1">
            <a:off x="7827654" y="3646222"/>
            <a:ext cx="803366" cy="33351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5" name="Содержимое 14" descr="971f47f3-d50c-417c-8bf4-b54c77b0934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91486" y="1632857"/>
            <a:ext cx="2704857" cy="4193178"/>
          </a:xfrm>
        </p:spPr>
      </p:pic>
      <p:pic>
        <p:nvPicPr>
          <p:cNvPr id="18" name="Содержимое 15" descr="b9d8f806-c29c-4633-afec-0b1226aa330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7354390" y="1773555"/>
            <a:ext cx="4180114" cy="4130856"/>
          </a:xfrm>
        </p:spPr>
      </p:pic>
      <p:pic>
        <p:nvPicPr>
          <p:cNvPr id="19" name="Содержимое 11" descr="9957660e-6c7b-4278-97f4-f896434b3f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0416" y="1698171"/>
            <a:ext cx="2763441" cy="415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21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8B9753E-D01C-46C5-B2D0-257897177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49702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Малыши в подготовительной группе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6A0A147-4B30-4D6C-B196-5DBDBE962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Сюжетно-ролевая игра «</a:t>
            </a:r>
            <a:r>
              <a:rPr lang="ru-RU" sz="2000" dirty="0" err="1"/>
              <a:t>Ст</a:t>
            </a:r>
            <a:endParaRPr lang="ru-RU" sz="200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8169383-3CA4-4730-B4DF-FBC23F3684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Сюжетно-роле 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7CC742D-3DD3-4606-A10E-EDA5827E4D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08" y="1414130"/>
            <a:ext cx="3696584" cy="4928779"/>
          </a:xfrm>
        </p:spPr>
      </p:pic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 flipV="1">
            <a:off x="8843554" y="3004458"/>
            <a:ext cx="2756263" cy="148916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1" name="Содержимое 6" descr="4fab586d-df72-4043-b266-00eb290723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5429" y="1449976"/>
            <a:ext cx="3644537" cy="48855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B1E02-CA34-429B-84B1-F1F36BBC3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80" y="1442629"/>
            <a:ext cx="3675210" cy="490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76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E4B47-864B-4644-96BB-87962A1F9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2880"/>
            <a:ext cx="3932237" cy="1998617"/>
          </a:xfrm>
        </p:spPr>
        <p:txBody>
          <a:bodyPr>
            <a:noAutofit/>
          </a:bodyPr>
          <a:lstStyle/>
          <a:p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 последовательной реализации работы по поддержке детской игры в раннем возрасте мы получаем планируемые результаты по ФОП: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3DA51A-12CD-4906-A3CB-DA46A6AEC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 3 годам ребенок проявляет интерес к сверстникам, наблюдает за их действиями, подражает им; играет рядом;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Ребенок стремится проявлять самостоятельность в бытовом и игровом поведении;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играх отображает действия окружающих( готовит обед, ухаживает за больным), воспроизводит социальные отношения (ласково общается с куклой, делает ей замечания), заранее определяет цель (я буду лечить куклу).</a:t>
            </a:r>
          </a:p>
          <a:p>
            <a:pPr algn="just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F3A21E-A395-47DE-85C2-1FA4E9ECD8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1" b="18331"/>
          <a:stretch>
            <a:fillRect/>
          </a:stretch>
        </p:blipFill>
        <p:spPr>
          <a:xfrm>
            <a:off x="6192067" y="888274"/>
            <a:ext cx="5107303" cy="4754880"/>
          </a:xfrm>
        </p:spPr>
      </p:pic>
    </p:spTree>
    <p:extLst>
      <p:ext uri="{BB962C8B-B14F-4D97-AF65-F5344CB8AC3E}">
        <p14:creationId xmlns:p14="http://schemas.microsoft.com/office/powerpoint/2010/main" val="2170220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6E28BD-BAE8-4E13-9A10-3565F2DB5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60" y="1072896"/>
            <a:ext cx="4332957" cy="52056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0DA5ED-B771-44CA-959D-C18061266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0" y="1165528"/>
            <a:ext cx="4242815" cy="511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96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0FD13-A5FB-4424-B830-C008BFA82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        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8ACAF02A-545E-4330-8BF9-68342F253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4561367" cy="6081823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6FA9CE-4B8B-4037-AE4F-038C768A9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41" y="411052"/>
            <a:ext cx="4561367" cy="608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0825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E4C42-76FB-4E9E-9F35-35D970337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Рекомендации по организации сюжетно-ролевых игр: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CE39A1-6191-47D4-BAA3-4E0C421FE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Стараться не занимать время отведенное для игры другими видами деятельности.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Создавать игровую среду в соответствии с возрастными особенностями, учитывая уровень развития детей.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Игровая среда должна быть динамичной. Атрибуты сюжетно-ролевой игры должны быть  расположены в легко доступном для детей месте. 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Детям предоставляется возможность создавать игровую среду самостоятельно.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06B948-6565-4BA4-9BD4-79CAA10009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r="2528"/>
          <a:stretch>
            <a:fillRect/>
          </a:stretch>
        </p:blipFill>
        <p:spPr>
          <a:xfrm>
            <a:off x="7419977" y="352044"/>
            <a:ext cx="4145561" cy="3273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1E8277-CBEE-4904-9CE5-6C0E7BBF2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17" y="3051048"/>
            <a:ext cx="4592320" cy="3444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4695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4B585-FE77-4FA7-B6FB-EB05AB84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381897" cy="121484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Сюжетно-ролевые   игры имеют большое значение в жизни детей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D1594D-79BA-4F9F-BB97-BA8B1E3CE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E26B18-9968-47D2-98B8-04AAAFC524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 r="5123"/>
          <a:stretch>
            <a:fillRect/>
          </a:stretch>
        </p:blipFill>
        <p:spPr>
          <a:xfrm>
            <a:off x="6423976" y="300610"/>
            <a:ext cx="5130256" cy="25996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2A9A7A-B1C8-4D43-87CA-4D72BD95A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76" y="3268080"/>
            <a:ext cx="5250848" cy="31327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92ABBA-B396-448A-A443-F04D10E007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6" y="20574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41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B6D4AA-CF15-45CE-9B47-785FB9FF6E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57" y="254048"/>
            <a:ext cx="6042223" cy="41750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52F8B7-2178-494B-B51A-955F2A475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90" y="2255520"/>
            <a:ext cx="5868498" cy="42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D9E81-2152-40E1-B42B-88CAB9953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8" y="672403"/>
            <a:ext cx="5600806" cy="56008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4F63FA-C340-4A70-BF86-12AE66D32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21" y="1962912"/>
            <a:ext cx="3199469" cy="31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00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BF352F-BFB8-4006-BF1D-232E7DE8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В игре ребенок познает не только окружающий мир, но и самого себя, свое место в этом мире</a:t>
            </a:r>
            <a:br>
              <a:rPr lang="ru-RU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                							</a:t>
            </a:r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Л.Выготский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AutoShape 2" descr="blob:https://web.whatsapp.com/8ff43388-20d0-421b-82ea-eab4b4de4a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blob:https://web.whatsapp.com/8ff43388-20d0-421b-82ea-eab4b4de4a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1E26F9-2308-4469-B088-9CFB3F3DF6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2" y="1690688"/>
            <a:ext cx="3479063" cy="46387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20C863-C13F-49B8-99F8-4279F2A4C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33" y="1690688"/>
            <a:ext cx="3479063" cy="4638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36985B-7C9D-469B-87CF-C0858B663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765" y="1690688"/>
            <a:ext cx="3479063" cy="46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26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C4395C-A3C8-4ADA-8805-18919EA52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90" y="585216"/>
            <a:ext cx="8095098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1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Игра – один из самых естественных видов деятельности детей.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15117AB-696E-4056-8171-E3438408ED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FEE7702F-7524-446A-A98B-5707B85DDF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314E8-48DF-4CE5-AD3B-4C838F76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161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000" b="1" dirty="0"/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Первая младшая группа – период расцвета сюжетно-ролевой игры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A6BA80-91C7-4091-B9F7-0E388372EB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40" y="1761238"/>
            <a:ext cx="4613419" cy="448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07982E3D-D794-449A-8AC0-61F2C4BDFE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733131"/>
            <a:ext cx="4474180" cy="450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2726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a25412b1-78c7-4127-bfe8-66d13c0e532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374" y="1081437"/>
            <a:ext cx="4120754" cy="49779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E3AC7F-F4E7-4889-956A-B811D36DB8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103" y="1081436"/>
            <a:ext cx="4245697" cy="49779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72D11-5144-4DA4-BFE1-7911906C9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Три  пути привнесения воображаемой ситуации в жизнь ребенка: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1. Осмысление предметных действий ребенка (ты как «мама», «водитель», «собачка»)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14FDD7-AD72-4252-9B76-2FE6676879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5" y="1817309"/>
            <a:ext cx="3578786" cy="4221124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4E3ADAD6-96D1-4288-8FB6-DB43EB6617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95" y="1819027"/>
            <a:ext cx="3380666" cy="4348715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CE95A98A-0FA2-4ECC-9243-6F90CD569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76" y="1817309"/>
            <a:ext cx="3552553" cy="435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9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C6CBD8-C130-40BB-B3F3-D785F94A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18821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/>
              <a:t>2. Непосредственное погружение в игровую ситуацию. Например оживление игрушки.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A28E226-4DB8-4462-B0CB-725CBF6DBC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34" y="1658679"/>
            <a:ext cx="4278759" cy="4433224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6AC0C7-DEA7-4753-BB67-9A14F0C03E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9" y="1658679"/>
            <a:ext cx="5718439" cy="443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32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5B0E0-6DBA-4F2E-ADD8-3AB79649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82" y="205637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/>
              <a:t>3. Предметы  - заместители. Предметом заместителем выступает любой случайный предмет  в смысловом поле игры.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EF20911-A9B5-4B49-9E3D-D17E05551B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87" y="1697507"/>
            <a:ext cx="4417934" cy="442786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EF3C9E-F33A-4CD7-A370-7838E29757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79" y="1690688"/>
            <a:ext cx="3982335" cy="442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84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DA2D18-D575-4F9A-87DF-1194A672E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0" y="3174275"/>
            <a:ext cx="4036423" cy="1007532"/>
          </a:xfrm>
        </p:spPr>
        <p:txBody>
          <a:bodyPr>
            <a:normAutofit/>
          </a:bodyPr>
          <a:lstStyle/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F5A3E8-A7D7-4271-8180-A856A07B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50823"/>
            <a:ext cx="10515600" cy="1138827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Педагог- партнер, носитель игровых умений и умений организационного общения в игре.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Педагог- координатор игровых замыслов и общения детей.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Педагог- наблюдатель за играми детей и консультант в случае возникновения затруднений.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FB83A6-E957-4080-A2D4-92992ED63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83" y="1162593"/>
            <a:ext cx="6113417" cy="37229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1073" y="209007"/>
            <a:ext cx="11038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Основной принцип организации сюжетно-ролевой игры - воспитатель должен играть вместе с детьми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514220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2650</TotalTime>
  <Words>508</Words>
  <Application>Microsoft Office PowerPoint</Application>
  <PresentationFormat>Широкоэкранный</PresentationFormat>
  <Paragraphs>40</Paragraphs>
  <Slides>21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«Организация сюжетно-ролевой игры детей раннего возраста в условиях реализации ФОП ДО»</vt:lpstr>
      <vt:lpstr>Презентация PowerPoint</vt:lpstr>
      <vt:lpstr>Игра – один из самых естественных видов деятельности детей.</vt:lpstr>
      <vt:lpstr> Первая младшая группа – период расцвета сюжетно-ролевой игры</vt:lpstr>
      <vt:lpstr>Презентация PowerPoint</vt:lpstr>
      <vt:lpstr>Три  пути привнесения воображаемой ситуации в жизнь ребенка: 1. Осмысление предметных действий ребенка (ты как «мама», «водитель», «собачка») </vt:lpstr>
      <vt:lpstr>2. Непосредственное погружение в игровую ситуацию. Например оживление игрушки.</vt:lpstr>
      <vt:lpstr>3. Предметы  - заместители. Предметом заместителем выступает любой случайный предмет  в смысловом поле игры. </vt:lpstr>
      <vt:lpstr>Презентация PowerPoint</vt:lpstr>
      <vt:lpstr>Ведущая деятельность- сюжетно-ролевая игра </vt:lpstr>
      <vt:lpstr>Приемы педагогического сопровождения развития сюжетно-отобразительной игры:</vt:lpstr>
      <vt:lpstr>Дети старшей группы играют с малышами</vt:lpstr>
      <vt:lpstr>Малыши в подготовительной группе</vt:lpstr>
      <vt:lpstr>    При последовательной реализации работы по поддержке детской игры в раннем возрасте мы получаем планируемые результаты по ФОП:</vt:lpstr>
      <vt:lpstr>Презентация PowerPoint</vt:lpstr>
      <vt:lpstr>        </vt:lpstr>
      <vt:lpstr>Рекомендации по организации сюжетно-ролевых игр:</vt:lpstr>
      <vt:lpstr>Сюжетно-ролевые   игры имеют большое значение в жизни детей</vt:lpstr>
      <vt:lpstr>Презентация PowerPoint</vt:lpstr>
      <vt:lpstr>В игре ребенок познает не только окружающий мир, но и самого себя, свое место в этом мире                        Л.Выготский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ASUS</cp:lastModifiedBy>
  <cp:revision>212</cp:revision>
  <cp:lastPrinted>2024-10-07T19:26:47Z</cp:lastPrinted>
  <dcterms:created xsi:type="dcterms:W3CDTF">2019-11-23T17:13:46Z</dcterms:created>
  <dcterms:modified xsi:type="dcterms:W3CDTF">2024-10-14T17:15:54Z</dcterms:modified>
</cp:coreProperties>
</file>