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62" r:id="rId4"/>
    <p:sldId id="260" r:id="rId5"/>
    <p:sldId id="263" r:id="rId6"/>
    <p:sldId id="264" r:id="rId7"/>
    <p:sldId id="265" r:id="rId8"/>
    <p:sldId id="27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7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0482C-EE1E-47B2-99FE-F1842FD40C32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5A87D4-6D75-4655-BF26-2267A1078CA8}">
      <dgm:prSet phldrT="[Текст]"/>
      <dgm:spPr/>
      <dgm:t>
        <a:bodyPr/>
        <a:lstStyle/>
        <a:p>
          <a:r>
            <a:rPr lang="ru-RU" u="none" dirty="0"/>
            <a:t>Игровая деятельность</a:t>
          </a:r>
        </a:p>
      </dgm:t>
    </dgm:pt>
    <dgm:pt modelId="{7BDAA5D0-995E-4780-A4B0-CD0EE52F87C0}" type="parTrans" cxnId="{2F79CD1E-4C29-4540-870E-F77AAC77D2DA}">
      <dgm:prSet/>
      <dgm:spPr/>
      <dgm:t>
        <a:bodyPr/>
        <a:lstStyle/>
        <a:p>
          <a:endParaRPr lang="ru-RU"/>
        </a:p>
      </dgm:t>
    </dgm:pt>
    <dgm:pt modelId="{E2D70426-10AF-4986-BE1A-B67DD84B0537}" type="sibTrans" cxnId="{2F79CD1E-4C29-4540-870E-F77AAC77D2DA}">
      <dgm:prSet/>
      <dgm:spPr/>
      <dgm:t>
        <a:bodyPr/>
        <a:lstStyle/>
        <a:p>
          <a:endParaRPr lang="ru-RU"/>
        </a:p>
      </dgm:t>
    </dgm:pt>
    <dgm:pt modelId="{ED30AF90-EA81-4E34-81AE-78B8CC578ABA}">
      <dgm:prSet phldrT="[Текст]"/>
      <dgm:spPr/>
      <dgm:t>
        <a:bodyPr/>
        <a:lstStyle/>
        <a:p>
          <a:r>
            <a:rPr lang="ru-RU" dirty="0"/>
            <a:t>Коммуникативная деятельность</a:t>
          </a:r>
        </a:p>
      </dgm:t>
    </dgm:pt>
    <dgm:pt modelId="{D3C76FD9-9A47-4E10-8943-124192011F90}" type="parTrans" cxnId="{5233643D-BC65-496E-83AE-B4B5B9B82CD4}">
      <dgm:prSet/>
      <dgm:spPr/>
      <dgm:t>
        <a:bodyPr/>
        <a:lstStyle/>
        <a:p>
          <a:endParaRPr lang="ru-RU"/>
        </a:p>
      </dgm:t>
    </dgm:pt>
    <dgm:pt modelId="{B5DBE6DA-DC9E-4DA6-B841-879AFF744C66}" type="sibTrans" cxnId="{5233643D-BC65-496E-83AE-B4B5B9B82CD4}">
      <dgm:prSet/>
      <dgm:spPr/>
      <dgm:t>
        <a:bodyPr/>
        <a:lstStyle/>
        <a:p>
          <a:endParaRPr lang="ru-RU"/>
        </a:p>
      </dgm:t>
    </dgm:pt>
    <dgm:pt modelId="{2AE0DD82-447D-458B-9113-8E4DCF2B41F1}">
      <dgm:prSet phldrT="[Текст]"/>
      <dgm:spPr/>
      <dgm:t>
        <a:bodyPr/>
        <a:lstStyle/>
        <a:p>
          <a:r>
            <a:rPr lang="ru-RU" dirty="0"/>
            <a:t>Познавательно-исследовательская</a:t>
          </a:r>
        </a:p>
      </dgm:t>
    </dgm:pt>
    <dgm:pt modelId="{C34A919C-74F0-4407-B7A5-66163D3725B6}" type="parTrans" cxnId="{C8389EE7-FC5E-4730-B32B-937597209D8A}">
      <dgm:prSet/>
      <dgm:spPr/>
      <dgm:t>
        <a:bodyPr/>
        <a:lstStyle/>
        <a:p>
          <a:endParaRPr lang="ru-RU"/>
        </a:p>
      </dgm:t>
    </dgm:pt>
    <dgm:pt modelId="{63F12CF3-D754-4CD5-A46B-86D9E104BCCB}" type="sibTrans" cxnId="{C8389EE7-FC5E-4730-B32B-937597209D8A}">
      <dgm:prSet/>
      <dgm:spPr/>
      <dgm:t>
        <a:bodyPr/>
        <a:lstStyle/>
        <a:p>
          <a:endParaRPr lang="ru-RU"/>
        </a:p>
      </dgm:t>
    </dgm:pt>
    <dgm:pt modelId="{94FFC3B9-3840-4D57-A88B-76FC97342200}">
      <dgm:prSet phldrT="[Текст]"/>
      <dgm:spPr/>
      <dgm:t>
        <a:bodyPr/>
        <a:lstStyle/>
        <a:p>
          <a:r>
            <a:rPr lang="ru-RU" u="none" dirty="0"/>
            <a:t>Организованная образовательная деятельность</a:t>
          </a:r>
        </a:p>
      </dgm:t>
    </dgm:pt>
    <dgm:pt modelId="{CD905B78-F0A8-40BE-BFD1-63CC6211B441}" type="parTrans" cxnId="{595554FC-BCB3-4AE6-B180-A9E27A0F46FB}">
      <dgm:prSet/>
      <dgm:spPr/>
      <dgm:t>
        <a:bodyPr/>
        <a:lstStyle/>
        <a:p>
          <a:endParaRPr lang="ru-RU"/>
        </a:p>
      </dgm:t>
    </dgm:pt>
    <dgm:pt modelId="{E8DEEFDC-D3D4-4A24-A35A-2CABBC2CC715}" type="sibTrans" cxnId="{595554FC-BCB3-4AE6-B180-A9E27A0F46FB}">
      <dgm:prSet/>
      <dgm:spPr/>
      <dgm:t>
        <a:bodyPr/>
        <a:lstStyle/>
        <a:p>
          <a:endParaRPr lang="ru-RU"/>
        </a:p>
      </dgm:t>
    </dgm:pt>
    <dgm:pt modelId="{2DCB92DE-1C6E-4A12-A539-BDA971A677A3}">
      <dgm:prSet phldrT="[Текст]"/>
      <dgm:spPr/>
      <dgm:t>
        <a:bodyPr/>
        <a:lstStyle/>
        <a:p>
          <a:r>
            <a:rPr lang="ru-RU" dirty="0"/>
            <a:t>Режимные моменты</a:t>
          </a:r>
        </a:p>
      </dgm:t>
    </dgm:pt>
    <dgm:pt modelId="{64E969C7-242C-4684-89BC-0E3040C14549}" type="parTrans" cxnId="{50503309-2C38-46A5-A117-B29DF420FA81}">
      <dgm:prSet/>
      <dgm:spPr/>
      <dgm:t>
        <a:bodyPr/>
        <a:lstStyle/>
        <a:p>
          <a:endParaRPr lang="ru-RU"/>
        </a:p>
      </dgm:t>
    </dgm:pt>
    <dgm:pt modelId="{549A424E-4815-4542-BA9E-381E066B2C7C}" type="sibTrans" cxnId="{50503309-2C38-46A5-A117-B29DF420FA81}">
      <dgm:prSet/>
      <dgm:spPr/>
      <dgm:t>
        <a:bodyPr/>
        <a:lstStyle/>
        <a:p>
          <a:endParaRPr lang="ru-RU"/>
        </a:p>
      </dgm:t>
    </dgm:pt>
    <dgm:pt modelId="{F51BB091-9294-45F8-A207-21B4F0B9C9E9}">
      <dgm:prSet phldrT="[Текст]"/>
      <dgm:spPr/>
      <dgm:t>
        <a:bodyPr/>
        <a:lstStyle/>
        <a:p>
          <a:r>
            <a:rPr lang="ru-RU" dirty="0"/>
            <a:t>Самостоятельная деятельность</a:t>
          </a:r>
        </a:p>
      </dgm:t>
    </dgm:pt>
    <dgm:pt modelId="{C4224ECC-D1BC-4D74-B617-5CB73C6072D9}" type="parTrans" cxnId="{44C8A6CD-4E24-43F8-95D1-FC5BE830AB16}">
      <dgm:prSet/>
      <dgm:spPr/>
      <dgm:t>
        <a:bodyPr/>
        <a:lstStyle/>
        <a:p>
          <a:endParaRPr lang="ru-RU"/>
        </a:p>
      </dgm:t>
    </dgm:pt>
    <dgm:pt modelId="{00348FB3-9DF3-423E-ADF8-0BAE28A2EA0D}" type="sibTrans" cxnId="{44C8A6CD-4E24-43F8-95D1-FC5BE830AB16}">
      <dgm:prSet/>
      <dgm:spPr/>
      <dgm:t>
        <a:bodyPr/>
        <a:lstStyle/>
        <a:p>
          <a:endParaRPr lang="ru-RU"/>
        </a:p>
      </dgm:t>
    </dgm:pt>
    <dgm:pt modelId="{875C1271-56F9-429B-BA8A-5E814CCA7D15}" type="pres">
      <dgm:prSet presAssocID="{D640482C-EE1E-47B2-99FE-F1842FD40C32}" presName="diagram" presStyleCnt="0">
        <dgm:presLayoutVars>
          <dgm:dir/>
          <dgm:resizeHandles val="exact"/>
        </dgm:presLayoutVars>
      </dgm:prSet>
      <dgm:spPr/>
    </dgm:pt>
    <dgm:pt modelId="{C8963EDF-B326-4888-A178-F24C5EA22DC0}" type="pres">
      <dgm:prSet presAssocID="{685A87D4-6D75-4655-BF26-2267A1078CA8}" presName="node" presStyleLbl="node1" presStyleIdx="0" presStyleCnt="6">
        <dgm:presLayoutVars>
          <dgm:bulletEnabled val="1"/>
        </dgm:presLayoutVars>
      </dgm:prSet>
      <dgm:spPr/>
    </dgm:pt>
    <dgm:pt modelId="{1C2EDDD8-FD8C-4901-BA25-F62AA034EE7E}" type="pres">
      <dgm:prSet presAssocID="{E2D70426-10AF-4986-BE1A-B67DD84B0537}" presName="sibTrans" presStyleCnt="0"/>
      <dgm:spPr/>
    </dgm:pt>
    <dgm:pt modelId="{68C20675-306E-4964-B81D-7C9DBCEF6741}" type="pres">
      <dgm:prSet presAssocID="{ED30AF90-EA81-4E34-81AE-78B8CC578ABA}" presName="node" presStyleLbl="node1" presStyleIdx="1" presStyleCnt="6">
        <dgm:presLayoutVars>
          <dgm:bulletEnabled val="1"/>
        </dgm:presLayoutVars>
      </dgm:prSet>
      <dgm:spPr/>
    </dgm:pt>
    <dgm:pt modelId="{587048BF-CE7A-483E-B358-064A5CBF4DBB}" type="pres">
      <dgm:prSet presAssocID="{B5DBE6DA-DC9E-4DA6-B841-879AFF744C66}" presName="sibTrans" presStyleCnt="0"/>
      <dgm:spPr/>
    </dgm:pt>
    <dgm:pt modelId="{E81F8A30-586A-400B-A4DE-04DB3E6A9C2C}" type="pres">
      <dgm:prSet presAssocID="{2AE0DD82-447D-458B-9113-8E4DCF2B41F1}" presName="node" presStyleLbl="node1" presStyleIdx="2" presStyleCnt="6">
        <dgm:presLayoutVars>
          <dgm:bulletEnabled val="1"/>
        </dgm:presLayoutVars>
      </dgm:prSet>
      <dgm:spPr/>
    </dgm:pt>
    <dgm:pt modelId="{C57FB1EA-797F-49B0-BFE9-07CFC438AC38}" type="pres">
      <dgm:prSet presAssocID="{63F12CF3-D754-4CD5-A46B-86D9E104BCCB}" presName="sibTrans" presStyleCnt="0"/>
      <dgm:spPr/>
    </dgm:pt>
    <dgm:pt modelId="{C59B2F16-6E95-4FAB-9100-D50679FFEC07}" type="pres">
      <dgm:prSet presAssocID="{94FFC3B9-3840-4D57-A88B-76FC97342200}" presName="node" presStyleLbl="node1" presStyleIdx="3" presStyleCnt="6">
        <dgm:presLayoutVars>
          <dgm:bulletEnabled val="1"/>
        </dgm:presLayoutVars>
      </dgm:prSet>
      <dgm:spPr/>
    </dgm:pt>
    <dgm:pt modelId="{53F44842-8F5D-48AD-A82A-DF6BB6A5A068}" type="pres">
      <dgm:prSet presAssocID="{E8DEEFDC-D3D4-4A24-A35A-2CABBC2CC715}" presName="sibTrans" presStyleCnt="0"/>
      <dgm:spPr/>
    </dgm:pt>
    <dgm:pt modelId="{2A51CF69-ECF4-4B09-9EE6-F37F0FE8AEFF}" type="pres">
      <dgm:prSet presAssocID="{2DCB92DE-1C6E-4A12-A539-BDA971A677A3}" presName="node" presStyleLbl="node1" presStyleIdx="4" presStyleCnt="6">
        <dgm:presLayoutVars>
          <dgm:bulletEnabled val="1"/>
        </dgm:presLayoutVars>
      </dgm:prSet>
      <dgm:spPr/>
    </dgm:pt>
    <dgm:pt modelId="{7BDDD579-8F75-4006-9FB2-E4257FCC36CF}" type="pres">
      <dgm:prSet presAssocID="{549A424E-4815-4542-BA9E-381E066B2C7C}" presName="sibTrans" presStyleCnt="0"/>
      <dgm:spPr/>
    </dgm:pt>
    <dgm:pt modelId="{D72B364C-CD6B-4A72-BD80-2084F71BEF2E}" type="pres">
      <dgm:prSet presAssocID="{F51BB091-9294-45F8-A207-21B4F0B9C9E9}" presName="node" presStyleLbl="node1" presStyleIdx="5" presStyleCnt="6">
        <dgm:presLayoutVars>
          <dgm:bulletEnabled val="1"/>
        </dgm:presLayoutVars>
      </dgm:prSet>
      <dgm:spPr/>
    </dgm:pt>
  </dgm:ptLst>
  <dgm:cxnLst>
    <dgm:cxn modelId="{50503309-2C38-46A5-A117-B29DF420FA81}" srcId="{D640482C-EE1E-47B2-99FE-F1842FD40C32}" destId="{2DCB92DE-1C6E-4A12-A539-BDA971A677A3}" srcOrd="4" destOrd="0" parTransId="{64E969C7-242C-4684-89BC-0E3040C14549}" sibTransId="{549A424E-4815-4542-BA9E-381E066B2C7C}"/>
    <dgm:cxn modelId="{7A3B831A-E2EE-4790-80B0-C721C94E1A9F}" type="presOf" srcId="{94FFC3B9-3840-4D57-A88B-76FC97342200}" destId="{C59B2F16-6E95-4FAB-9100-D50679FFEC07}" srcOrd="0" destOrd="0" presId="urn:microsoft.com/office/officeart/2005/8/layout/default"/>
    <dgm:cxn modelId="{2F79CD1E-4C29-4540-870E-F77AAC77D2DA}" srcId="{D640482C-EE1E-47B2-99FE-F1842FD40C32}" destId="{685A87D4-6D75-4655-BF26-2267A1078CA8}" srcOrd="0" destOrd="0" parTransId="{7BDAA5D0-995E-4780-A4B0-CD0EE52F87C0}" sibTransId="{E2D70426-10AF-4986-BE1A-B67DD84B0537}"/>
    <dgm:cxn modelId="{5233643D-BC65-496E-83AE-B4B5B9B82CD4}" srcId="{D640482C-EE1E-47B2-99FE-F1842FD40C32}" destId="{ED30AF90-EA81-4E34-81AE-78B8CC578ABA}" srcOrd="1" destOrd="0" parTransId="{D3C76FD9-9A47-4E10-8943-124192011F90}" sibTransId="{B5DBE6DA-DC9E-4DA6-B841-879AFF744C66}"/>
    <dgm:cxn modelId="{78ACFB61-F0D6-40CC-B031-0D3277E5D3CD}" type="presOf" srcId="{ED30AF90-EA81-4E34-81AE-78B8CC578ABA}" destId="{68C20675-306E-4964-B81D-7C9DBCEF6741}" srcOrd="0" destOrd="0" presId="urn:microsoft.com/office/officeart/2005/8/layout/default"/>
    <dgm:cxn modelId="{4BC1576B-528D-4478-A46C-5352A6A42FB0}" type="presOf" srcId="{685A87D4-6D75-4655-BF26-2267A1078CA8}" destId="{C8963EDF-B326-4888-A178-F24C5EA22DC0}" srcOrd="0" destOrd="0" presId="urn:microsoft.com/office/officeart/2005/8/layout/default"/>
    <dgm:cxn modelId="{EAAC0BB7-4761-4987-B537-E8DEC24B516F}" type="presOf" srcId="{2DCB92DE-1C6E-4A12-A539-BDA971A677A3}" destId="{2A51CF69-ECF4-4B09-9EE6-F37F0FE8AEFF}" srcOrd="0" destOrd="0" presId="urn:microsoft.com/office/officeart/2005/8/layout/default"/>
    <dgm:cxn modelId="{8983E9B8-74F6-44A4-A9AE-7B9E84FDC41D}" type="presOf" srcId="{F51BB091-9294-45F8-A207-21B4F0B9C9E9}" destId="{D72B364C-CD6B-4A72-BD80-2084F71BEF2E}" srcOrd="0" destOrd="0" presId="urn:microsoft.com/office/officeart/2005/8/layout/default"/>
    <dgm:cxn modelId="{77541AC4-C662-40AA-A083-266B0E191859}" type="presOf" srcId="{2AE0DD82-447D-458B-9113-8E4DCF2B41F1}" destId="{E81F8A30-586A-400B-A4DE-04DB3E6A9C2C}" srcOrd="0" destOrd="0" presId="urn:microsoft.com/office/officeart/2005/8/layout/default"/>
    <dgm:cxn modelId="{44C8A6CD-4E24-43F8-95D1-FC5BE830AB16}" srcId="{D640482C-EE1E-47B2-99FE-F1842FD40C32}" destId="{F51BB091-9294-45F8-A207-21B4F0B9C9E9}" srcOrd="5" destOrd="0" parTransId="{C4224ECC-D1BC-4D74-B617-5CB73C6072D9}" sibTransId="{00348FB3-9DF3-423E-ADF8-0BAE28A2EA0D}"/>
    <dgm:cxn modelId="{C8389EE7-FC5E-4730-B32B-937597209D8A}" srcId="{D640482C-EE1E-47B2-99FE-F1842FD40C32}" destId="{2AE0DD82-447D-458B-9113-8E4DCF2B41F1}" srcOrd="2" destOrd="0" parTransId="{C34A919C-74F0-4407-B7A5-66163D3725B6}" sibTransId="{63F12CF3-D754-4CD5-A46B-86D9E104BCCB}"/>
    <dgm:cxn modelId="{2D6AD6F4-9C01-4FDE-898C-0B51DBDC59B3}" type="presOf" srcId="{D640482C-EE1E-47B2-99FE-F1842FD40C32}" destId="{875C1271-56F9-429B-BA8A-5E814CCA7D15}" srcOrd="0" destOrd="0" presId="urn:microsoft.com/office/officeart/2005/8/layout/default"/>
    <dgm:cxn modelId="{595554FC-BCB3-4AE6-B180-A9E27A0F46FB}" srcId="{D640482C-EE1E-47B2-99FE-F1842FD40C32}" destId="{94FFC3B9-3840-4D57-A88B-76FC97342200}" srcOrd="3" destOrd="0" parTransId="{CD905B78-F0A8-40BE-BFD1-63CC6211B441}" sibTransId="{E8DEEFDC-D3D4-4A24-A35A-2CABBC2CC715}"/>
    <dgm:cxn modelId="{3C9DBEB8-5393-4536-A74C-BE1CC767919E}" type="presParOf" srcId="{875C1271-56F9-429B-BA8A-5E814CCA7D15}" destId="{C8963EDF-B326-4888-A178-F24C5EA22DC0}" srcOrd="0" destOrd="0" presId="urn:microsoft.com/office/officeart/2005/8/layout/default"/>
    <dgm:cxn modelId="{E89D8A85-72DD-4017-88C9-C3F4894DD0DE}" type="presParOf" srcId="{875C1271-56F9-429B-BA8A-5E814CCA7D15}" destId="{1C2EDDD8-FD8C-4901-BA25-F62AA034EE7E}" srcOrd="1" destOrd="0" presId="urn:microsoft.com/office/officeart/2005/8/layout/default"/>
    <dgm:cxn modelId="{9ACD5C2A-316C-4DA6-A7EC-2EA63A8851C8}" type="presParOf" srcId="{875C1271-56F9-429B-BA8A-5E814CCA7D15}" destId="{68C20675-306E-4964-B81D-7C9DBCEF6741}" srcOrd="2" destOrd="0" presId="urn:microsoft.com/office/officeart/2005/8/layout/default"/>
    <dgm:cxn modelId="{CAA215AB-5BFB-4A01-B0E4-8187BD1FD82E}" type="presParOf" srcId="{875C1271-56F9-429B-BA8A-5E814CCA7D15}" destId="{587048BF-CE7A-483E-B358-064A5CBF4DBB}" srcOrd="3" destOrd="0" presId="urn:microsoft.com/office/officeart/2005/8/layout/default"/>
    <dgm:cxn modelId="{65FC96B5-29FD-4E05-B588-4C5475A7B364}" type="presParOf" srcId="{875C1271-56F9-429B-BA8A-5E814CCA7D15}" destId="{E81F8A30-586A-400B-A4DE-04DB3E6A9C2C}" srcOrd="4" destOrd="0" presId="urn:microsoft.com/office/officeart/2005/8/layout/default"/>
    <dgm:cxn modelId="{05C105A7-D6F1-47E1-8F65-7F7777B3DADF}" type="presParOf" srcId="{875C1271-56F9-429B-BA8A-5E814CCA7D15}" destId="{C57FB1EA-797F-49B0-BFE9-07CFC438AC38}" srcOrd="5" destOrd="0" presId="urn:microsoft.com/office/officeart/2005/8/layout/default"/>
    <dgm:cxn modelId="{C13B1C24-F08B-4DCD-91BD-30FB2295E553}" type="presParOf" srcId="{875C1271-56F9-429B-BA8A-5E814CCA7D15}" destId="{C59B2F16-6E95-4FAB-9100-D50679FFEC07}" srcOrd="6" destOrd="0" presId="urn:microsoft.com/office/officeart/2005/8/layout/default"/>
    <dgm:cxn modelId="{463D3819-3603-4BB1-9994-3F152171D65F}" type="presParOf" srcId="{875C1271-56F9-429B-BA8A-5E814CCA7D15}" destId="{53F44842-8F5D-48AD-A82A-DF6BB6A5A068}" srcOrd="7" destOrd="0" presId="urn:microsoft.com/office/officeart/2005/8/layout/default"/>
    <dgm:cxn modelId="{07F81F25-E02C-475C-AA7B-51AE5941983C}" type="presParOf" srcId="{875C1271-56F9-429B-BA8A-5E814CCA7D15}" destId="{2A51CF69-ECF4-4B09-9EE6-F37F0FE8AEFF}" srcOrd="8" destOrd="0" presId="urn:microsoft.com/office/officeart/2005/8/layout/default"/>
    <dgm:cxn modelId="{84930F8F-20C6-4CF2-9492-BAD95788AADB}" type="presParOf" srcId="{875C1271-56F9-429B-BA8A-5E814CCA7D15}" destId="{7BDDD579-8F75-4006-9FB2-E4257FCC36CF}" srcOrd="9" destOrd="0" presId="urn:microsoft.com/office/officeart/2005/8/layout/default"/>
    <dgm:cxn modelId="{844283B6-2E40-4326-9691-81BB3D128749}" type="presParOf" srcId="{875C1271-56F9-429B-BA8A-5E814CCA7D15}" destId="{D72B364C-CD6B-4A72-BD80-2084F71BEF2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375C4-2DE5-46E1-B8F8-8E5E126BCFC9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1" csCatId="colorful" phldr="1"/>
      <dgm:spPr/>
    </dgm:pt>
    <dgm:pt modelId="{95E8DACC-2CDE-49F6-9F17-D347384062DC}">
      <dgm:prSet phldrT="[Текст]"/>
      <dgm:spPr/>
      <dgm:t>
        <a:bodyPr/>
        <a:lstStyle/>
        <a:p>
          <a:r>
            <a:rPr lang="ru-RU" b="0" i="0" dirty="0"/>
            <a:t>Не торопите – и не делайте за него то, что он может сделать сам</a:t>
          </a:r>
          <a:endParaRPr lang="ru-RU" dirty="0"/>
        </a:p>
      </dgm:t>
    </dgm:pt>
    <dgm:pt modelId="{852033D8-A7D9-4CA1-A54F-70AD855542F6}" type="parTrans" cxnId="{734BB728-2F26-41FF-B94B-AE51AD41F83E}">
      <dgm:prSet/>
      <dgm:spPr/>
      <dgm:t>
        <a:bodyPr/>
        <a:lstStyle/>
        <a:p>
          <a:endParaRPr lang="ru-RU"/>
        </a:p>
      </dgm:t>
    </dgm:pt>
    <dgm:pt modelId="{65C97944-7221-4F87-B7BD-EDCB65E9AB1B}" type="sibTrans" cxnId="{734BB728-2F26-41FF-B94B-AE51AD41F83E}">
      <dgm:prSet/>
      <dgm:spPr/>
      <dgm:t>
        <a:bodyPr/>
        <a:lstStyle/>
        <a:p>
          <a:endParaRPr lang="ru-RU"/>
        </a:p>
      </dgm:t>
    </dgm:pt>
    <dgm:pt modelId="{7E84C042-A5C1-4331-A5F2-02E48A6CCA1E}">
      <dgm:prSet phldrT="[Текст]"/>
      <dgm:spPr/>
      <dgm:t>
        <a:bodyPr/>
        <a:lstStyle/>
        <a:p>
          <a:r>
            <a:rPr lang="ru-RU" b="0" i="0" dirty="0"/>
            <a:t>Дайте право выбора – пусть ребенок сам решит, какой игрушкой ему сейчас играть</a:t>
          </a:r>
          <a:endParaRPr lang="ru-RU" dirty="0"/>
        </a:p>
      </dgm:t>
    </dgm:pt>
    <dgm:pt modelId="{EC2BE622-DE42-4BE4-9389-783012F658D4}" type="parTrans" cxnId="{40673DEF-8B71-443B-9374-59885A37BC1A}">
      <dgm:prSet/>
      <dgm:spPr/>
      <dgm:t>
        <a:bodyPr/>
        <a:lstStyle/>
        <a:p>
          <a:endParaRPr lang="ru-RU"/>
        </a:p>
      </dgm:t>
    </dgm:pt>
    <dgm:pt modelId="{BB3A368C-B6E7-491E-A69A-6012DF1B9F9B}" type="sibTrans" cxnId="{40673DEF-8B71-443B-9374-59885A37BC1A}">
      <dgm:prSet/>
      <dgm:spPr/>
      <dgm:t>
        <a:bodyPr/>
        <a:lstStyle/>
        <a:p>
          <a:endParaRPr lang="ru-RU"/>
        </a:p>
      </dgm:t>
    </dgm:pt>
    <dgm:pt modelId="{AA8AD3FB-6C3C-41D1-A44E-8F87F5F39933}">
      <dgm:prSet phldrT="[Текст]"/>
      <dgm:spPr/>
      <dgm:t>
        <a:bodyPr/>
        <a:lstStyle/>
        <a:p>
          <a:r>
            <a:rPr lang="ru-RU" b="0" i="0" dirty="0"/>
            <a:t>Не ругайте за промахи</a:t>
          </a:r>
          <a:endParaRPr lang="ru-RU" dirty="0"/>
        </a:p>
      </dgm:t>
    </dgm:pt>
    <dgm:pt modelId="{645B3343-B062-46FD-B49E-653022DB4EB9}" type="parTrans" cxnId="{10A7A125-1D9C-4500-852B-2E042BA477FB}">
      <dgm:prSet/>
      <dgm:spPr/>
      <dgm:t>
        <a:bodyPr/>
        <a:lstStyle/>
        <a:p>
          <a:endParaRPr lang="ru-RU"/>
        </a:p>
      </dgm:t>
    </dgm:pt>
    <dgm:pt modelId="{2F37CA39-5EB4-4E79-A62C-A4523A7556F7}" type="sibTrans" cxnId="{10A7A125-1D9C-4500-852B-2E042BA477FB}">
      <dgm:prSet/>
      <dgm:spPr/>
      <dgm:t>
        <a:bodyPr/>
        <a:lstStyle/>
        <a:p>
          <a:endParaRPr lang="ru-RU"/>
        </a:p>
      </dgm:t>
    </dgm:pt>
    <dgm:pt modelId="{C9499A5B-12FD-482F-8FF5-B8BE2F366DF7}">
      <dgm:prSet/>
      <dgm:spPr/>
      <dgm:t>
        <a:bodyPr/>
        <a:lstStyle/>
        <a:p>
          <a:r>
            <a:rPr lang="ru-RU" b="0" i="0"/>
            <a:t>Не подавляйте инициативу – не мешайте ребенку осваивать неизведанные области.</a:t>
          </a:r>
          <a:endParaRPr lang="ru-RU"/>
        </a:p>
      </dgm:t>
    </dgm:pt>
    <dgm:pt modelId="{2853D14F-837C-46A0-A52A-6BE9F8AE1BC1}" type="parTrans" cxnId="{7294697A-2823-40C6-8896-1444BDFA78DE}">
      <dgm:prSet/>
      <dgm:spPr/>
      <dgm:t>
        <a:bodyPr/>
        <a:lstStyle/>
        <a:p>
          <a:endParaRPr lang="ru-RU"/>
        </a:p>
      </dgm:t>
    </dgm:pt>
    <dgm:pt modelId="{429B40A3-7F25-4D59-912B-F10B067FEA32}" type="sibTrans" cxnId="{7294697A-2823-40C6-8896-1444BDFA78DE}">
      <dgm:prSet/>
      <dgm:spPr/>
      <dgm:t>
        <a:bodyPr/>
        <a:lstStyle/>
        <a:p>
          <a:endParaRPr lang="ru-RU"/>
        </a:p>
      </dgm:t>
    </dgm:pt>
    <dgm:pt modelId="{831BDFF9-BD89-473D-AD89-60637B64AFED}">
      <dgm:prSet/>
      <dgm:spPr/>
      <dgm:t>
        <a:bodyPr/>
        <a:lstStyle/>
        <a:p>
          <a:r>
            <a:rPr lang="ru-RU" b="0" i="0">
              <a:effectLst/>
              <a:latin typeface="Roboto" panose="02000000000000000000" pitchFamily="2" charset="0"/>
            </a:rPr>
            <a:t>Поощряйте – хвалите, мотивируйте на новые свершения</a:t>
          </a:r>
          <a:endParaRPr lang="ru-RU"/>
        </a:p>
      </dgm:t>
    </dgm:pt>
    <dgm:pt modelId="{420CA4C6-1ECD-4804-A828-D4ECF6DB4AD4}" type="parTrans" cxnId="{6C9A7005-FC01-4760-A809-108D28BC784C}">
      <dgm:prSet/>
      <dgm:spPr/>
      <dgm:t>
        <a:bodyPr/>
        <a:lstStyle/>
        <a:p>
          <a:endParaRPr lang="ru-RU"/>
        </a:p>
      </dgm:t>
    </dgm:pt>
    <dgm:pt modelId="{9DC227FC-F8F9-4859-B0FB-79EEA1DB2D02}" type="sibTrans" cxnId="{6C9A7005-FC01-4760-A809-108D28BC784C}">
      <dgm:prSet/>
      <dgm:spPr/>
      <dgm:t>
        <a:bodyPr/>
        <a:lstStyle/>
        <a:p>
          <a:endParaRPr lang="ru-RU"/>
        </a:p>
      </dgm:t>
    </dgm:pt>
    <dgm:pt modelId="{73262D9D-E310-4D04-AD5B-DE5EA31E73E1}" type="pres">
      <dgm:prSet presAssocID="{4DE375C4-2DE5-46E1-B8F8-8E5E126BCFC9}" presName="linearFlow" presStyleCnt="0">
        <dgm:presLayoutVars>
          <dgm:dir/>
          <dgm:resizeHandles val="exact"/>
        </dgm:presLayoutVars>
      </dgm:prSet>
      <dgm:spPr/>
    </dgm:pt>
    <dgm:pt modelId="{1C295EA9-585E-431C-AEA8-55D9CFF5F82F}" type="pres">
      <dgm:prSet presAssocID="{95E8DACC-2CDE-49F6-9F17-D347384062DC}" presName="comp" presStyleCnt="0"/>
      <dgm:spPr/>
    </dgm:pt>
    <dgm:pt modelId="{9B370405-72C6-4B87-8392-1341A34A6429}" type="pres">
      <dgm:prSet presAssocID="{95E8DACC-2CDE-49F6-9F17-D347384062DC}" presName="rect2" presStyleLbl="node1" presStyleIdx="0" presStyleCnt="5">
        <dgm:presLayoutVars>
          <dgm:bulletEnabled val="1"/>
        </dgm:presLayoutVars>
      </dgm:prSet>
      <dgm:spPr/>
    </dgm:pt>
    <dgm:pt modelId="{6FAC3411-FFD3-4585-96D9-08B96CA67B9C}" type="pres">
      <dgm:prSet presAssocID="{95E8DACC-2CDE-49F6-9F17-D347384062DC}" presName="rect1" presStyleLbl="lnNode1" presStyleIdx="0" presStyleCnt="5" custLinFactX="100000" custLinFactY="12504" custLinFactNeighborX="13758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Контур ангельского лица со сплошной заливкой"/>
        </a:ext>
      </dgm:extLst>
    </dgm:pt>
    <dgm:pt modelId="{23107030-0856-46C5-979C-27A2BE4FB9A0}" type="pres">
      <dgm:prSet presAssocID="{65C97944-7221-4F87-B7BD-EDCB65E9AB1B}" presName="sibTrans" presStyleCnt="0"/>
      <dgm:spPr/>
    </dgm:pt>
    <dgm:pt modelId="{EEA0C01C-759C-4126-B25C-F389E8BF3B96}" type="pres">
      <dgm:prSet presAssocID="{831BDFF9-BD89-473D-AD89-60637B64AFED}" presName="comp" presStyleCnt="0"/>
      <dgm:spPr/>
    </dgm:pt>
    <dgm:pt modelId="{A985871E-63B7-4436-AAA7-19614699335D}" type="pres">
      <dgm:prSet presAssocID="{831BDFF9-BD89-473D-AD89-60637B64AFED}" presName="rect2" presStyleLbl="node1" presStyleIdx="1" presStyleCnt="5">
        <dgm:presLayoutVars>
          <dgm:bulletEnabled val="1"/>
        </dgm:presLayoutVars>
      </dgm:prSet>
      <dgm:spPr/>
    </dgm:pt>
    <dgm:pt modelId="{791488E5-6837-467B-9A38-BDD15364E82A}" type="pres">
      <dgm:prSet presAssocID="{831BDFF9-BD89-473D-AD89-60637B64AFED}" presName="rect1" presStyleLbl="lnNode1" presStyleIdx="1" presStyleCnt="5" custLinFactX="-100000" custLinFactY="-14318" custLinFactNeighborX="-138885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Выполнить со сплошной заливкой"/>
        </a:ext>
      </dgm:extLst>
    </dgm:pt>
    <dgm:pt modelId="{2EB4B51C-F908-49BA-9CB6-D1C24EB521FC}" type="pres">
      <dgm:prSet presAssocID="{9DC227FC-F8F9-4859-B0FB-79EEA1DB2D02}" presName="sibTrans" presStyleCnt="0"/>
      <dgm:spPr/>
    </dgm:pt>
    <dgm:pt modelId="{31F04366-CDC9-4CFC-BD0A-4989AF6526F4}" type="pres">
      <dgm:prSet presAssocID="{C9499A5B-12FD-482F-8FF5-B8BE2F366DF7}" presName="comp" presStyleCnt="0"/>
      <dgm:spPr/>
    </dgm:pt>
    <dgm:pt modelId="{76529BDD-1799-4735-B912-1F444542EC39}" type="pres">
      <dgm:prSet presAssocID="{C9499A5B-12FD-482F-8FF5-B8BE2F366DF7}" presName="rect2" presStyleLbl="node1" presStyleIdx="2" presStyleCnt="5">
        <dgm:presLayoutVars>
          <dgm:bulletEnabled val="1"/>
        </dgm:presLayoutVars>
      </dgm:prSet>
      <dgm:spPr/>
    </dgm:pt>
    <dgm:pt modelId="{32FEFCC1-671A-4727-94A9-6CE29E112579}" type="pres">
      <dgm:prSet presAssocID="{C9499A5B-12FD-482F-8FF5-B8BE2F366DF7}" presName="rect1" presStyleLbl="ln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Лампочка и шестеренка со сплошной заливкой"/>
        </a:ext>
      </dgm:extLst>
    </dgm:pt>
    <dgm:pt modelId="{9395692A-4F1E-45F8-97F1-4E23E826148C}" type="pres">
      <dgm:prSet presAssocID="{429B40A3-7F25-4D59-912B-F10B067FEA32}" presName="sibTrans" presStyleCnt="0"/>
      <dgm:spPr/>
    </dgm:pt>
    <dgm:pt modelId="{2A4C0479-29B8-4D70-A1A2-E73EDF11759A}" type="pres">
      <dgm:prSet presAssocID="{7E84C042-A5C1-4331-A5F2-02E48A6CCA1E}" presName="comp" presStyleCnt="0"/>
      <dgm:spPr/>
    </dgm:pt>
    <dgm:pt modelId="{103CE8F5-640F-47E8-A7AB-40FC2607645F}" type="pres">
      <dgm:prSet presAssocID="{7E84C042-A5C1-4331-A5F2-02E48A6CCA1E}" presName="rect2" presStyleLbl="node1" presStyleIdx="3" presStyleCnt="5">
        <dgm:presLayoutVars>
          <dgm:bulletEnabled val="1"/>
        </dgm:presLayoutVars>
      </dgm:prSet>
      <dgm:spPr/>
    </dgm:pt>
    <dgm:pt modelId="{06E21AF9-BC47-4813-B808-7AC61693C5EA}" type="pres">
      <dgm:prSet presAssocID="{7E84C042-A5C1-4331-A5F2-02E48A6CCA1E}" presName="rect1" presStyleLbl="ln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Флажок со сплошной заливкой"/>
        </a:ext>
      </dgm:extLst>
    </dgm:pt>
    <dgm:pt modelId="{1559603C-8898-45A7-BC99-DD2A7D02D292}" type="pres">
      <dgm:prSet presAssocID="{BB3A368C-B6E7-491E-A69A-6012DF1B9F9B}" presName="sibTrans" presStyleCnt="0"/>
      <dgm:spPr/>
    </dgm:pt>
    <dgm:pt modelId="{4ACFC8EF-A387-4D8B-8B94-7DF161727825}" type="pres">
      <dgm:prSet presAssocID="{AA8AD3FB-6C3C-41D1-A44E-8F87F5F39933}" presName="comp" presStyleCnt="0"/>
      <dgm:spPr/>
    </dgm:pt>
    <dgm:pt modelId="{A6B45598-507A-42D4-9821-CA5C95BFCD46}" type="pres">
      <dgm:prSet presAssocID="{AA8AD3FB-6C3C-41D1-A44E-8F87F5F39933}" presName="rect2" presStyleLbl="node1" presStyleIdx="4" presStyleCnt="5">
        <dgm:presLayoutVars>
          <dgm:bulletEnabled val="1"/>
        </dgm:presLayoutVars>
      </dgm:prSet>
      <dgm:spPr/>
    </dgm:pt>
    <dgm:pt modelId="{CEB88EEE-CE36-4111-BA22-07F906D4DBC7}" type="pres">
      <dgm:prSet presAssocID="{AA8AD3FB-6C3C-41D1-A44E-8F87F5F39933}" presName="rect1" presStyleLbl="ln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Чоканье со сплошной заливкой"/>
        </a:ext>
      </dgm:extLst>
    </dgm:pt>
  </dgm:ptLst>
  <dgm:cxnLst>
    <dgm:cxn modelId="{6C9A7005-FC01-4760-A809-108D28BC784C}" srcId="{4DE375C4-2DE5-46E1-B8F8-8E5E126BCFC9}" destId="{831BDFF9-BD89-473D-AD89-60637B64AFED}" srcOrd="1" destOrd="0" parTransId="{420CA4C6-1ECD-4804-A828-D4ECF6DB4AD4}" sibTransId="{9DC227FC-F8F9-4859-B0FB-79EEA1DB2D02}"/>
    <dgm:cxn modelId="{A003CE1C-8746-412D-B246-2894089A9983}" type="presOf" srcId="{831BDFF9-BD89-473D-AD89-60637B64AFED}" destId="{A985871E-63B7-4436-AAA7-19614699335D}" srcOrd="0" destOrd="0" presId="urn:microsoft.com/office/officeart/2008/layout/AlternatingPictureBlocks"/>
    <dgm:cxn modelId="{10A7A125-1D9C-4500-852B-2E042BA477FB}" srcId="{4DE375C4-2DE5-46E1-B8F8-8E5E126BCFC9}" destId="{AA8AD3FB-6C3C-41D1-A44E-8F87F5F39933}" srcOrd="4" destOrd="0" parTransId="{645B3343-B062-46FD-B49E-653022DB4EB9}" sibTransId="{2F37CA39-5EB4-4E79-A62C-A4523A7556F7}"/>
    <dgm:cxn modelId="{734BB728-2F26-41FF-B94B-AE51AD41F83E}" srcId="{4DE375C4-2DE5-46E1-B8F8-8E5E126BCFC9}" destId="{95E8DACC-2CDE-49F6-9F17-D347384062DC}" srcOrd="0" destOrd="0" parTransId="{852033D8-A7D9-4CA1-A54F-70AD855542F6}" sibTransId="{65C97944-7221-4F87-B7BD-EDCB65E9AB1B}"/>
    <dgm:cxn modelId="{F45F7E36-38DA-4FA3-AC42-6FCFC5A41348}" type="presOf" srcId="{7E84C042-A5C1-4331-A5F2-02E48A6CCA1E}" destId="{103CE8F5-640F-47E8-A7AB-40FC2607645F}" srcOrd="0" destOrd="0" presId="urn:microsoft.com/office/officeart/2008/layout/AlternatingPictureBlocks"/>
    <dgm:cxn modelId="{F76C745C-C563-494C-9690-E66677051A05}" type="presOf" srcId="{4DE375C4-2DE5-46E1-B8F8-8E5E126BCFC9}" destId="{73262D9D-E310-4D04-AD5B-DE5EA31E73E1}" srcOrd="0" destOrd="0" presId="urn:microsoft.com/office/officeart/2008/layout/AlternatingPictureBlocks"/>
    <dgm:cxn modelId="{7294697A-2823-40C6-8896-1444BDFA78DE}" srcId="{4DE375C4-2DE5-46E1-B8F8-8E5E126BCFC9}" destId="{C9499A5B-12FD-482F-8FF5-B8BE2F366DF7}" srcOrd="2" destOrd="0" parTransId="{2853D14F-837C-46A0-A52A-6BE9F8AE1BC1}" sibTransId="{429B40A3-7F25-4D59-912B-F10B067FEA32}"/>
    <dgm:cxn modelId="{B9AB4E9E-83A7-4DE5-B7F1-F7393F223254}" type="presOf" srcId="{95E8DACC-2CDE-49F6-9F17-D347384062DC}" destId="{9B370405-72C6-4B87-8392-1341A34A6429}" srcOrd="0" destOrd="0" presId="urn:microsoft.com/office/officeart/2008/layout/AlternatingPictureBlocks"/>
    <dgm:cxn modelId="{5772A6D9-478A-4E06-9F11-EDB854C7DB05}" type="presOf" srcId="{AA8AD3FB-6C3C-41D1-A44E-8F87F5F39933}" destId="{A6B45598-507A-42D4-9821-CA5C95BFCD46}" srcOrd="0" destOrd="0" presId="urn:microsoft.com/office/officeart/2008/layout/AlternatingPictureBlocks"/>
    <dgm:cxn modelId="{40673DEF-8B71-443B-9374-59885A37BC1A}" srcId="{4DE375C4-2DE5-46E1-B8F8-8E5E126BCFC9}" destId="{7E84C042-A5C1-4331-A5F2-02E48A6CCA1E}" srcOrd="3" destOrd="0" parTransId="{EC2BE622-DE42-4BE4-9389-783012F658D4}" sibTransId="{BB3A368C-B6E7-491E-A69A-6012DF1B9F9B}"/>
    <dgm:cxn modelId="{E419C9F0-3D50-46C3-BC8B-A9C3FCAFD56E}" type="presOf" srcId="{C9499A5B-12FD-482F-8FF5-B8BE2F366DF7}" destId="{76529BDD-1799-4735-B912-1F444542EC39}" srcOrd="0" destOrd="0" presId="urn:microsoft.com/office/officeart/2008/layout/AlternatingPictureBlocks"/>
    <dgm:cxn modelId="{70C8959C-081E-472D-B70D-BDED7DCEFCCE}" type="presParOf" srcId="{73262D9D-E310-4D04-AD5B-DE5EA31E73E1}" destId="{1C295EA9-585E-431C-AEA8-55D9CFF5F82F}" srcOrd="0" destOrd="0" presId="urn:microsoft.com/office/officeart/2008/layout/AlternatingPictureBlocks"/>
    <dgm:cxn modelId="{AE6F365C-F99D-41C8-8CC2-4914B9758C5C}" type="presParOf" srcId="{1C295EA9-585E-431C-AEA8-55D9CFF5F82F}" destId="{9B370405-72C6-4B87-8392-1341A34A6429}" srcOrd="0" destOrd="0" presId="urn:microsoft.com/office/officeart/2008/layout/AlternatingPictureBlocks"/>
    <dgm:cxn modelId="{4CBCC4F2-31A7-4628-AC8B-C07981DC090B}" type="presParOf" srcId="{1C295EA9-585E-431C-AEA8-55D9CFF5F82F}" destId="{6FAC3411-FFD3-4585-96D9-08B96CA67B9C}" srcOrd="1" destOrd="0" presId="urn:microsoft.com/office/officeart/2008/layout/AlternatingPictureBlocks"/>
    <dgm:cxn modelId="{560A17D1-F82A-4471-BA55-7E27DDE9A3CF}" type="presParOf" srcId="{73262D9D-E310-4D04-AD5B-DE5EA31E73E1}" destId="{23107030-0856-46C5-979C-27A2BE4FB9A0}" srcOrd="1" destOrd="0" presId="urn:microsoft.com/office/officeart/2008/layout/AlternatingPictureBlocks"/>
    <dgm:cxn modelId="{3434AC82-0D92-4EF6-9CA6-F0A0A2D51A76}" type="presParOf" srcId="{73262D9D-E310-4D04-AD5B-DE5EA31E73E1}" destId="{EEA0C01C-759C-4126-B25C-F389E8BF3B96}" srcOrd="2" destOrd="0" presId="urn:microsoft.com/office/officeart/2008/layout/AlternatingPictureBlocks"/>
    <dgm:cxn modelId="{EA64A906-E08E-4CFB-A505-304AF42F3E34}" type="presParOf" srcId="{EEA0C01C-759C-4126-B25C-F389E8BF3B96}" destId="{A985871E-63B7-4436-AAA7-19614699335D}" srcOrd="0" destOrd="0" presId="urn:microsoft.com/office/officeart/2008/layout/AlternatingPictureBlocks"/>
    <dgm:cxn modelId="{A0B52A37-C88B-44C2-BDCF-8D738B7CE6D4}" type="presParOf" srcId="{EEA0C01C-759C-4126-B25C-F389E8BF3B96}" destId="{791488E5-6837-467B-9A38-BDD15364E82A}" srcOrd="1" destOrd="0" presId="urn:microsoft.com/office/officeart/2008/layout/AlternatingPictureBlocks"/>
    <dgm:cxn modelId="{476D10CA-04B8-42AF-B0B5-9977C1877EF0}" type="presParOf" srcId="{73262D9D-E310-4D04-AD5B-DE5EA31E73E1}" destId="{2EB4B51C-F908-49BA-9CB6-D1C24EB521FC}" srcOrd="3" destOrd="0" presId="urn:microsoft.com/office/officeart/2008/layout/AlternatingPictureBlocks"/>
    <dgm:cxn modelId="{166B5A5C-7BE6-4332-882E-44C6BB715D08}" type="presParOf" srcId="{73262D9D-E310-4D04-AD5B-DE5EA31E73E1}" destId="{31F04366-CDC9-4CFC-BD0A-4989AF6526F4}" srcOrd="4" destOrd="0" presId="urn:microsoft.com/office/officeart/2008/layout/AlternatingPictureBlocks"/>
    <dgm:cxn modelId="{0A382C89-CEAE-490F-A768-643AA57F44ED}" type="presParOf" srcId="{31F04366-CDC9-4CFC-BD0A-4989AF6526F4}" destId="{76529BDD-1799-4735-B912-1F444542EC39}" srcOrd="0" destOrd="0" presId="urn:microsoft.com/office/officeart/2008/layout/AlternatingPictureBlocks"/>
    <dgm:cxn modelId="{AA004075-CE98-4FF3-BC99-DF913D79D227}" type="presParOf" srcId="{31F04366-CDC9-4CFC-BD0A-4989AF6526F4}" destId="{32FEFCC1-671A-4727-94A9-6CE29E112579}" srcOrd="1" destOrd="0" presId="urn:microsoft.com/office/officeart/2008/layout/AlternatingPictureBlocks"/>
    <dgm:cxn modelId="{30859C0C-62F7-4754-816F-1BB94662799C}" type="presParOf" srcId="{73262D9D-E310-4D04-AD5B-DE5EA31E73E1}" destId="{9395692A-4F1E-45F8-97F1-4E23E826148C}" srcOrd="5" destOrd="0" presId="urn:microsoft.com/office/officeart/2008/layout/AlternatingPictureBlocks"/>
    <dgm:cxn modelId="{58284D83-94D9-46E6-9BE6-F217E7590FB1}" type="presParOf" srcId="{73262D9D-E310-4D04-AD5B-DE5EA31E73E1}" destId="{2A4C0479-29B8-4D70-A1A2-E73EDF11759A}" srcOrd="6" destOrd="0" presId="urn:microsoft.com/office/officeart/2008/layout/AlternatingPictureBlocks"/>
    <dgm:cxn modelId="{EECDF6D5-881D-4D1B-9B0E-236450BFA573}" type="presParOf" srcId="{2A4C0479-29B8-4D70-A1A2-E73EDF11759A}" destId="{103CE8F5-640F-47E8-A7AB-40FC2607645F}" srcOrd="0" destOrd="0" presId="urn:microsoft.com/office/officeart/2008/layout/AlternatingPictureBlocks"/>
    <dgm:cxn modelId="{C8F534B7-2702-499A-9A55-2DBD6AEBCEEE}" type="presParOf" srcId="{2A4C0479-29B8-4D70-A1A2-E73EDF11759A}" destId="{06E21AF9-BC47-4813-B808-7AC61693C5EA}" srcOrd="1" destOrd="0" presId="urn:microsoft.com/office/officeart/2008/layout/AlternatingPictureBlocks"/>
    <dgm:cxn modelId="{BA7CA3F6-563B-4323-B3C4-3B0515084652}" type="presParOf" srcId="{73262D9D-E310-4D04-AD5B-DE5EA31E73E1}" destId="{1559603C-8898-45A7-BC99-DD2A7D02D292}" srcOrd="7" destOrd="0" presId="urn:microsoft.com/office/officeart/2008/layout/AlternatingPictureBlocks"/>
    <dgm:cxn modelId="{AE86157A-9B5D-4905-A91F-1B704216E7C2}" type="presParOf" srcId="{73262D9D-E310-4D04-AD5B-DE5EA31E73E1}" destId="{4ACFC8EF-A387-4D8B-8B94-7DF161727825}" srcOrd="8" destOrd="0" presId="urn:microsoft.com/office/officeart/2008/layout/AlternatingPictureBlocks"/>
    <dgm:cxn modelId="{7720411E-7552-4265-B3EF-CD5A8D0C120C}" type="presParOf" srcId="{4ACFC8EF-A387-4D8B-8B94-7DF161727825}" destId="{A6B45598-507A-42D4-9821-CA5C95BFCD46}" srcOrd="0" destOrd="0" presId="urn:microsoft.com/office/officeart/2008/layout/AlternatingPictureBlocks"/>
    <dgm:cxn modelId="{7E204AE7-0A6E-4227-82CB-1C9A9D93B42C}" type="presParOf" srcId="{4ACFC8EF-A387-4D8B-8B94-7DF161727825}" destId="{CEB88EEE-CE36-4111-BA22-07F906D4DBC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3EDF-B326-4888-A178-F24C5EA22DC0}">
      <dsp:nvSpPr>
        <dsp:cNvPr id="0" name=""/>
        <dsp:cNvSpPr/>
      </dsp:nvSpPr>
      <dsp:spPr>
        <a:xfrm>
          <a:off x="0" y="614668"/>
          <a:ext cx="2433193" cy="1459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u="none" kern="1200" dirty="0"/>
            <a:t>Игровая деятельность</a:t>
          </a:r>
        </a:p>
      </dsp:txBody>
      <dsp:txXfrm>
        <a:off x="0" y="614668"/>
        <a:ext cx="2433193" cy="1459916"/>
      </dsp:txXfrm>
    </dsp:sp>
    <dsp:sp modelId="{68C20675-306E-4964-B81D-7C9DBCEF6741}">
      <dsp:nvSpPr>
        <dsp:cNvPr id="0" name=""/>
        <dsp:cNvSpPr/>
      </dsp:nvSpPr>
      <dsp:spPr>
        <a:xfrm>
          <a:off x="2676512" y="614668"/>
          <a:ext cx="2433193" cy="14599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Коммуникативная деятельность</a:t>
          </a:r>
        </a:p>
      </dsp:txBody>
      <dsp:txXfrm>
        <a:off x="2676512" y="614668"/>
        <a:ext cx="2433193" cy="1459916"/>
      </dsp:txXfrm>
    </dsp:sp>
    <dsp:sp modelId="{E81F8A30-586A-400B-A4DE-04DB3E6A9C2C}">
      <dsp:nvSpPr>
        <dsp:cNvPr id="0" name=""/>
        <dsp:cNvSpPr/>
      </dsp:nvSpPr>
      <dsp:spPr>
        <a:xfrm>
          <a:off x="5353025" y="614668"/>
          <a:ext cx="2433193" cy="14599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Познавательно-исследовательская</a:t>
          </a:r>
        </a:p>
      </dsp:txBody>
      <dsp:txXfrm>
        <a:off x="5353025" y="614668"/>
        <a:ext cx="2433193" cy="1459916"/>
      </dsp:txXfrm>
    </dsp:sp>
    <dsp:sp modelId="{C59B2F16-6E95-4FAB-9100-D50679FFEC07}">
      <dsp:nvSpPr>
        <dsp:cNvPr id="0" name=""/>
        <dsp:cNvSpPr/>
      </dsp:nvSpPr>
      <dsp:spPr>
        <a:xfrm>
          <a:off x="0" y="2317903"/>
          <a:ext cx="2433193" cy="14599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u="none" kern="1200" dirty="0"/>
            <a:t>Организованная образовательная деятельность</a:t>
          </a:r>
        </a:p>
      </dsp:txBody>
      <dsp:txXfrm>
        <a:off x="0" y="2317903"/>
        <a:ext cx="2433193" cy="1459916"/>
      </dsp:txXfrm>
    </dsp:sp>
    <dsp:sp modelId="{2A51CF69-ECF4-4B09-9EE6-F37F0FE8AEFF}">
      <dsp:nvSpPr>
        <dsp:cNvPr id="0" name=""/>
        <dsp:cNvSpPr/>
      </dsp:nvSpPr>
      <dsp:spPr>
        <a:xfrm>
          <a:off x="2676512" y="2317903"/>
          <a:ext cx="2433193" cy="14599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Режимные моменты</a:t>
          </a:r>
        </a:p>
      </dsp:txBody>
      <dsp:txXfrm>
        <a:off x="2676512" y="2317903"/>
        <a:ext cx="2433193" cy="1459916"/>
      </dsp:txXfrm>
    </dsp:sp>
    <dsp:sp modelId="{D72B364C-CD6B-4A72-BD80-2084F71BEF2E}">
      <dsp:nvSpPr>
        <dsp:cNvPr id="0" name=""/>
        <dsp:cNvSpPr/>
      </dsp:nvSpPr>
      <dsp:spPr>
        <a:xfrm>
          <a:off x="5353025" y="2317903"/>
          <a:ext cx="2433193" cy="1459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Самостоятельная деятельность</a:t>
          </a:r>
        </a:p>
      </dsp:txBody>
      <dsp:txXfrm>
        <a:off x="5353025" y="2317903"/>
        <a:ext cx="2433193" cy="1459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70405-72C6-4B87-8392-1341A34A6429}">
      <dsp:nvSpPr>
        <dsp:cNvPr id="0" name=""/>
        <dsp:cNvSpPr/>
      </dsp:nvSpPr>
      <dsp:spPr>
        <a:xfrm>
          <a:off x="3618050" y="851"/>
          <a:ext cx="2058908" cy="9312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Не торопите – и не делайте за него то, что он может сделать сам</a:t>
          </a:r>
          <a:endParaRPr lang="ru-RU" sz="1300" kern="1200" dirty="0"/>
        </a:p>
      </dsp:txBody>
      <dsp:txXfrm>
        <a:off x="3618050" y="851"/>
        <a:ext cx="2058908" cy="931211"/>
      </dsp:txXfrm>
    </dsp:sp>
    <dsp:sp modelId="{6FAC3411-FFD3-4585-96D9-08B96CA67B9C}">
      <dsp:nvSpPr>
        <dsp:cNvPr id="0" name=""/>
        <dsp:cNvSpPr/>
      </dsp:nvSpPr>
      <dsp:spPr>
        <a:xfrm>
          <a:off x="4794209" y="1048501"/>
          <a:ext cx="921899" cy="931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985871E-63B7-4436-AAA7-19614699335D}">
      <dsp:nvSpPr>
        <dsp:cNvPr id="0" name=""/>
        <dsp:cNvSpPr/>
      </dsp:nvSpPr>
      <dsp:spPr>
        <a:xfrm>
          <a:off x="2603961" y="1085713"/>
          <a:ext cx="2058908" cy="9312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>
              <a:effectLst/>
              <a:latin typeface="Roboto" panose="02000000000000000000" pitchFamily="2" charset="0"/>
            </a:rPr>
            <a:t>Поощряйте – хвалите, мотивируйте на новые свершения</a:t>
          </a:r>
          <a:endParaRPr lang="ru-RU" sz="1300" kern="1200"/>
        </a:p>
      </dsp:txBody>
      <dsp:txXfrm>
        <a:off x="2603961" y="1085713"/>
        <a:ext cx="2058908" cy="931211"/>
      </dsp:txXfrm>
    </dsp:sp>
    <dsp:sp modelId="{791488E5-6837-467B-9A38-BDD15364E82A}">
      <dsp:nvSpPr>
        <dsp:cNvPr id="0" name=""/>
        <dsp:cNvSpPr/>
      </dsp:nvSpPr>
      <dsp:spPr>
        <a:xfrm>
          <a:off x="2552780" y="21170"/>
          <a:ext cx="921899" cy="9312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6529BDD-1799-4735-B912-1F444542EC39}">
      <dsp:nvSpPr>
        <dsp:cNvPr id="0" name=""/>
        <dsp:cNvSpPr/>
      </dsp:nvSpPr>
      <dsp:spPr>
        <a:xfrm>
          <a:off x="3618050" y="2170574"/>
          <a:ext cx="2058908" cy="9312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/>
            <a:t>Не подавляйте инициативу – не мешайте ребенку осваивать неизведанные области.</a:t>
          </a:r>
          <a:endParaRPr lang="ru-RU" sz="1300" kern="1200"/>
        </a:p>
      </dsp:txBody>
      <dsp:txXfrm>
        <a:off x="3618050" y="2170574"/>
        <a:ext cx="2058908" cy="931211"/>
      </dsp:txXfrm>
    </dsp:sp>
    <dsp:sp modelId="{32FEFCC1-671A-4727-94A9-6CE29E112579}">
      <dsp:nvSpPr>
        <dsp:cNvPr id="0" name=""/>
        <dsp:cNvSpPr/>
      </dsp:nvSpPr>
      <dsp:spPr>
        <a:xfrm>
          <a:off x="2603961" y="2170574"/>
          <a:ext cx="921899" cy="9312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03CE8F5-640F-47E8-A7AB-40FC2607645F}">
      <dsp:nvSpPr>
        <dsp:cNvPr id="0" name=""/>
        <dsp:cNvSpPr/>
      </dsp:nvSpPr>
      <dsp:spPr>
        <a:xfrm>
          <a:off x="2603961" y="3255435"/>
          <a:ext cx="2058908" cy="9312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Дайте право выбора – пусть ребенок сам решит, какой игрушкой ему сейчас играть</a:t>
          </a:r>
          <a:endParaRPr lang="ru-RU" sz="1300" kern="1200" dirty="0"/>
        </a:p>
      </dsp:txBody>
      <dsp:txXfrm>
        <a:off x="2603961" y="3255435"/>
        <a:ext cx="2058908" cy="931211"/>
      </dsp:txXfrm>
    </dsp:sp>
    <dsp:sp modelId="{06E21AF9-BC47-4813-B808-7AC61693C5EA}">
      <dsp:nvSpPr>
        <dsp:cNvPr id="0" name=""/>
        <dsp:cNvSpPr/>
      </dsp:nvSpPr>
      <dsp:spPr>
        <a:xfrm>
          <a:off x="4755059" y="3255435"/>
          <a:ext cx="921899" cy="9312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6B45598-507A-42D4-9821-CA5C95BFCD46}">
      <dsp:nvSpPr>
        <dsp:cNvPr id="0" name=""/>
        <dsp:cNvSpPr/>
      </dsp:nvSpPr>
      <dsp:spPr>
        <a:xfrm>
          <a:off x="3618050" y="4340296"/>
          <a:ext cx="2058908" cy="9312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Не ругайте за промахи</a:t>
          </a:r>
          <a:endParaRPr lang="ru-RU" sz="1300" kern="1200" dirty="0"/>
        </a:p>
      </dsp:txBody>
      <dsp:txXfrm>
        <a:off x="3618050" y="4340296"/>
        <a:ext cx="2058908" cy="931211"/>
      </dsp:txXfrm>
    </dsp:sp>
    <dsp:sp modelId="{CEB88EEE-CE36-4111-BA22-07F906D4DBC7}">
      <dsp:nvSpPr>
        <dsp:cNvPr id="0" name=""/>
        <dsp:cNvSpPr/>
      </dsp:nvSpPr>
      <dsp:spPr>
        <a:xfrm>
          <a:off x="2603961" y="4340296"/>
          <a:ext cx="921899" cy="9312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C121-76C2-42BC-8ABA-4598C9E10CD0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E7658-73D0-43C7-A3A7-75FAB56B5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7658-73D0-43C7-A3A7-75FAB56B5E6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шаги детской инициативы</a:t>
            </a:r>
            <a:r>
              <a:rPr lang="ru-RU" b="1" dirty="0">
                <a:solidFill>
                  <a:srgbClr val="002060"/>
                </a:solidFill>
              </a:rPr>
              <a:t>"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139952" y="4725144"/>
            <a:ext cx="4176464" cy="150018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 воспитатель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Чакрян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К.В. 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86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ДС № 1 «Сказка»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пгт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Джубга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67544" y="0"/>
            <a:ext cx="8280920" cy="9807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«Цветные облака»</a:t>
            </a:r>
          </a:p>
        </p:txBody>
      </p:sp>
      <p:pic>
        <p:nvPicPr>
          <p:cNvPr id="7" name="Рисунок 6" descr="photo_2025-06-19_12-00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840000" cy="2880000"/>
          </a:xfrm>
          <a:prstGeom prst="rect">
            <a:avLst/>
          </a:prstGeom>
        </p:spPr>
      </p:pic>
      <p:pic>
        <p:nvPicPr>
          <p:cNvPr id="8" name="Рисунок 7" descr="photo_2025-06-19_12-01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3840000" cy="2880000"/>
          </a:xfrm>
          <a:prstGeom prst="rect">
            <a:avLst/>
          </a:prstGeom>
        </p:spPr>
      </p:pic>
      <p:pic>
        <p:nvPicPr>
          <p:cNvPr id="9" name="Рисунок 8" descr="photo_2025-06-19_12-00-58.jpg"/>
          <p:cNvPicPr>
            <a:picLocks noChangeAspect="1"/>
          </p:cNvPicPr>
          <p:nvPr/>
        </p:nvPicPr>
        <p:blipFill>
          <a:blip r:embed="rId4" cstate="print"/>
          <a:srcRect l="15002"/>
          <a:stretch>
            <a:fillRect/>
          </a:stretch>
        </p:blipFill>
        <p:spPr>
          <a:xfrm>
            <a:off x="2987824" y="3978000"/>
            <a:ext cx="3263936" cy="2880000"/>
          </a:xfrm>
          <a:prstGeom prst="rect">
            <a:avLst/>
          </a:prstGeom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3031578" cy="1656000"/>
          </a:xfrm>
          <a:prstGeom prst="rect">
            <a:avLst/>
          </a:prstGeom>
          <a:noFill/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2422" y="4365104"/>
            <a:ext cx="3031578" cy="16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oto_2025-06-19_12-01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840000" cy="2880000"/>
          </a:xfrm>
          <a:prstGeom prst="rect">
            <a:avLst/>
          </a:prstGeom>
        </p:spPr>
      </p:pic>
      <p:pic>
        <p:nvPicPr>
          <p:cNvPr id="8" name="Рисунок 7" descr="photo_2025-07-26_21-02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840000" cy="2880000"/>
          </a:xfrm>
          <a:prstGeom prst="rect">
            <a:avLst/>
          </a:prstGeom>
        </p:spPr>
      </p:pic>
      <p:pic>
        <p:nvPicPr>
          <p:cNvPr id="9" name="Рисунок 8" descr="photo_2025-06-19_12-01-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01008"/>
            <a:ext cx="3840000" cy="2880000"/>
          </a:xfrm>
          <a:prstGeom prst="rect">
            <a:avLst/>
          </a:prstGeom>
        </p:spPr>
      </p:pic>
      <p:pic>
        <p:nvPicPr>
          <p:cNvPr id="10" name="Рисунок 9" descr="photo_2025-07-26_21-02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501008"/>
            <a:ext cx="3840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67544" y="0"/>
            <a:ext cx="8280920" cy="83671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«Зоопарк»</a:t>
            </a:r>
          </a:p>
        </p:txBody>
      </p:sp>
      <p:pic>
        <p:nvPicPr>
          <p:cNvPr id="6" name="Рисунок 5" descr="2025-01-24 09-15-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840000" cy="2880000"/>
          </a:xfrm>
          <a:prstGeom prst="rect">
            <a:avLst/>
          </a:prstGeom>
        </p:spPr>
      </p:pic>
      <p:pic>
        <p:nvPicPr>
          <p:cNvPr id="4" name="Рисунок 3" descr="2025-01-24 09-17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840000" cy="2880000"/>
          </a:xfrm>
          <a:prstGeom prst="rect">
            <a:avLst/>
          </a:prstGeom>
        </p:spPr>
      </p:pic>
      <p:pic>
        <p:nvPicPr>
          <p:cNvPr id="5" name="Рисунок 4" descr="2025-01-24 09-19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78000"/>
            <a:ext cx="3840000" cy="2880000"/>
          </a:xfrm>
          <a:prstGeom prst="rect">
            <a:avLst/>
          </a:prstGeom>
        </p:spPr>
      </p:pic>
      <p:pic>
        <p:nvPicPr>
          <p:cNvPr id="7" name="Рисунок 6" descr="2025-01-24 09-17-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978000"/>
            <a:ext cx="3840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467544" y="0"/>
            <a:ext cx="8280920" cy="9807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«Трафареты»</a:t>
            </a:r>
          </a:p>
        </p:txBody>
      </p:sp>
      <p:pic>
        <p:nvPicPr>
          <p:cNvPr id="6" name="Рисунок 5" descr="photo_2025-07-09_13-01-4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480000" cy="2520000"/>
          </a:xfrm>
          <a:prstGeom prst="rect">
            <a:avLst/>
          </a:prstGeom>
        </p:spPr>
      </p:pic>
      <p:pic>
        <p:nvPicPr>
          <p:cNvPr id="7" name="Рисунок 6" descr="photo_2025-07-09_13-02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000" y="3933056"/>
            <a:ext cx="4480000" cy="2520000"/>
          </a:xfrm>
          <a:prstGeom prst="rect">
            <a:avLst/>
          </a:prstGeom>
        </p:spPr>
      </p:pic>
      <p:pic>
        <p:nvPicPr>
          <p:cNvPr id="8" name="Рисунок 7" descr="photo_2025-07-09_13-02-2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4480000" cy="2520000"/>
          </a:xfrm>
          <a:prstGeom prst="rect">
            <a:avLst/>
          </a:prstGeom>
        </p:spPr>
      </p:pic>
      <p:pic>
        <p:nvPicPr>
          <p:cNvPr id="9" name="Рисунок 8" descr="photo_2025-07-09_13-01-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124744"/>
            <a:ext cx="448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67544" y="0"/>
            <a:ext cx="8280920" cy="9807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«3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раскраски»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50723_105235_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480000" cy="2520000"/>
          </a:xfrm>
          <a:prstGeom prst="rect">
            <a:avLst/>
          </a:prstGeom>
        </p:spPr>
      </p:pic>
      <p:pic>
        <p:nvPicPr>
          <p:cNvPr id="4" name="Рисунок 3" descr="IMG_20250723_105238_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000" y="1124744"/>
            <a:ext cx="4480000" cy="2520000"/>
          </a:xfrm>
          <a:prstGeom prst="rect">
            <a:avLst/>
          </a:prstGeom>
        </p:spPr>
      </p:pic>
      <p:pic>
        <p:nvPicPr>
          <p:cNvPr id="5" name="Рисунок 4" descr="IMG_20250723_105244_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5064"/>
            <a:ext cx="4480000" cy="2520000"/>
          </a:xfrm>
          <a:prstGeom prst="rect">
            <a:avLst/>
          </a:prstGeom>
        </p:spPr>
      </p:pic>
      <p:pic>
        <p:nvPicPr>
          <p:cNvPr id="6" name="Рисунок 5" descr="IMG_20250723_105246_7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000" y="4005064"/>
            <a:ext cx="448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0" y="0"/>
            <a:ext cx="9144000" cy="76470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«Бумажный тетрис»</a:t>
            </a:r>
          </a:p>
        </p:txBody>
      </p:sp>
      <p:pic>
        <p:nvPicPr>
          <p:cNvPr id="3" name="Рисунок 2" descr="photo_2025-08-01_10-58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853763" cy="2520000"/>
          </a:xfrm>
          <a:prstGeom prst="rect">
            <a:avLst/>
          </a:prstGeom>
        </p:spPr>
      </p:pic>
      <p:pic>
        <p:nvPicPr>
          <p:cNvPr id="4" name="Рисунок 3" descr="photo_2025-08-01_10-58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17032"/>
            <a:ext cx="3840000" cy="2880000"/>
          </a:xfrm>
          <a:prstGeom prst="rect">
            <a:avLst/>
          </a:prstGeom>
        </p:spPr>
      </p:pic>
      <p:pic>
        <p:nvPicPr>
          <p:cNvPr id="5" name="Рисунок 4" descr="photo_2025-08-03_13-23-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3840000" cy="2880000"/>
          </a:xfrm>
          <a:prstGeom prst="rect">
            <a:avLst/>
          </a:prstGeom>
        </p:spPr>
      </p:pic>
      <p:pic>
        <p:nvPicPr>
          <p:cNvPr id="7" name="Рисунок 6" descr="photo_2025-08-01_10-58-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908720"/>
            <a:ext cx="3895652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976225D-EAC3-4D04-ABFA-83D4F0293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404665"/>
            <a:ext cx="7772400" cy="792088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поддержки инициативы </a:t>
            </a:r>
          </a:p>
          <a:p>
            <a:pPr algn="ctr"/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дошкольном возрасте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BA84D56-215A-4CED-AB0A-2398EFF7A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269638"/>
              </p:ext>
            </p:extLst>
          </p:nvPr>
        </p:nvGraphicFramePr>
        <p:xfrm>
          <a:off x="611560" y="1397000"/>
          <a:ext cx="82809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61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556" y="9807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4800" dirty="0"/>
          </a:p>
        </p:txBody>
      </p:sp>
      <p:pic>
        <p:nvPicPr>
          <p:cNvPr id="1027" name="Picture 3" descr="https://gas-kvas.com/uploads/posts/2023-01/1673558089_gas-kvas-com-p-rebenok-v-detskom-sadu-risunok-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924945"/>
            <a:ext cx="8784976" cy="3483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B55B8-FC02-44C0-9C48-97B9FDFFF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детской инициативы 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осуществляется в различных 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направлениях и видах деятельности</a:t>
            </a:r>
            <a:endParaRPr lang="ru-RU" sz="28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789B13F-9CFA-4CCB-AC7A-0D1670E89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849858"/>
              </p:ext>
            </p:extLst>
          </p:nvPr>
        </p:nvGraphicFramePr>
        <p:xfrm>
          <a:off x="813764" y="2204864"/>
          <a:ext cx="778621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55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thumbs.dreamstime.com/b/%D0%BC%D0%B0-%D1%8C%D1%87%D0%B8%D0%BA-%D1%83%D0%BA%D0%B0%D0%B7%D1%8B%D0%B2%D0%B0%D1%8F-%D0%B5%D0%B3%D0%BE-%D1%88%D0%B0%D1%80%D0%B6-%D0%BF%D0%B0-%D1%8C%D1%86%D0%B0-822597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humbs.dreamstime.com/b/%D0%BC%D0%B0-%D1%8C%D1%87%D0%B8%D0%BA-%D1%83%D0%BA%D0%B0%D0%B7%D1%8B%D0%B2%D0%B0%D1%8F-%D0%B5%D0%B3%D0%BE-%D1%88%D0%B0%D1%80%D0%B6-%D0%BF%D0%B0-%D1%8C%D1%86%D0%B0-822597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humbs.dreamstime.com/b/%D0%BC%D0%B0-%D1%8C%D1%87%D0%B8%D0%BA-%D1%83%D0%BA%D0%B0%D0%B7%D1%8B%D0%B2%D0%B0%D1%8F-%D0%B5%D0%B3%D0%BE-%D1%88%D0%B0%D1%80%D0%B6-%D0%BF%D0%B0-%D1%8C%D1%86%D0%B0-822597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humbs.dreamstime.com/b/%D0%BC%D0%B0-%D1%8C%D1%87%D0%B8%D0%BA-%D1%83%D0%BA%D0%B0%D0%B7%D1%8B%D0%B2%D0%B0%D1%8F-%D0%B5%D0%B3%D0%BE-%D1%88%D0%B0%D1%80%D0%B6-%D0%BF%D0%B0-%D1%8C%D1%86%D0%B0-822597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humbs.dreamstime.com/b/%D0%BC%D0%B0-%D1%8C%D1%87%D0%B8%D0%BA-%D1%83%D0%BA%D0%B0%D0%B7%D1%8B%D0%B2%D0%B0%D1%8F-%D0%B5%D0%B3%D0%BE-%D1%88%D0%B0%D1%80%D0%B6-%D0%BF%D0%B0-%D1%8C%D1%86%D0%B0-822597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humbs.dreamstime.com/b/%D0%BC%D0%B0-%D1%8C%D1%87%D0%B8%D0%BA-%D1%83%D0%BA%D0%B0%D0%B7%D1%8B%D0%B2%D0%B0%D1%8F-%D0%B5%D0%B3%D0%BE-%D1%88%D0%B0%D1%80%D0%B6-%D0%BF%D0%B0-%D1%8C%D1%86%D0%B0-822597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ма-ьчик-указывая-его-шарж-па-ьца-8225975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3212976"/>
            <a:ext cx="2556000" cy="2556000"/>
          </a:xfrm>
          <a:prstGeom prst="rect">
            <a:avLst/>
          </a:prstGeom>
        </p:spPr>
      </p:pic>
      <p:sp>
        <p:nvSpPr>
          <p:cNvPr id="1040" name="AutoShape 16" descr="https://thumbs.dreamstime.com/b/%D0%BA%D1%80%D0%B0%D1%81%D0%B8%D0%B2%D0%B0%D1%8F-%D0%BC%D0%B0-%D0%B5%D0%BD%D1%8C%D0%BA%D0%B0%D1%8F-%D0%B5%D0%B2%D0%BE%D1%87%D0%BA%D0%B0-%D1%83%D0%BA%D0%B0%D0%B7%D1%8B%D0%B2%D0%B0%D1%8F-%D0%B5%D0%B5-%D1%88%D0%B0%D1%80%D0%B6-%D0%BF%D0%B0-%D1%8C%D1%86%D0%B0-822598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красивая-ма-енькая-евочка-указывая-ее-шарж-па-ьца-8225981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411760" y="3212976"/>
            <a:ext cx="2604290" cy="2520000"/>
          </a:xfrm>
          <a:prstGeom prst="rect">
            <a:avLst/>
          </a:prstGeom>
        </p:spPr>
      </p:pic>
      <p:sp>
        <p:nvSpPr>
          <p:cNvPr id="18" name="Выноска со стрелкой вниз 17"/>
          <p:cNvSpPr/>
          <p:nvPr/>
        </p:nvSpPr>
        <p:spPr>
          <a:xfrm rot="19455645">
            <a:off x="450590" y="1807522"/>
            <a:ext cx="2658718" cy="216137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внутреннее побуждение к новым действиям</a:t>
            </a: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3347864" y="1124744"/>
            <a:ext cx="2520280" cy="216024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окружающих людей в эту деятельность</a:t>
            </a:r>
          </a:p>
        </p:txBody>
      </p:sp>
      <p:sp>
        <p:nvSpPr>
          <p:cNvPr id="20" name="Выноска со стрелкой вниз 19"/>
          <p:cNvSpPr/>
          <p:nvPr/>
        </p:nvSpPr>
        <p:spPr>
          <a:xfrm rot="2490424">
            <a:off x="6011300" y="2012778"/>
            <a:ext cx="2860863" cy="1851853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брать на себя руководящую роль</a:t>
            </a:r>
          </a:p>
        </p:txBody>
      </p:sp>
      <p:sp>
        <p:nvSpPr>
          <p:cNvPr id="24" name="Багетная рамка 23"/>
          <p:cNvSpPr/>
          <p:nvPr/>
        </p:nvSpPr>
        <p:spPr>
          <a:xfrm>
            <a:off x="1115616" y="0"/>
            <a:ext cx="6984776" cy="104241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ИНИЦИАТИВА ИМЕЕТ ТРИ  СОСТОВЛЯЮЩИЕ:</a:t>
            </a:r>
          </a:p>
        </p:txBody>
      </p:sp>
      <p:sp>
        <p:nvSpPr>
          <p:cNvPr id="27" name="Багетная рамка 26"/>
          <p:cNvSpPr/>
          <p:nvPr/>
        </p:nvSpPr>
        <p:spPr>
          <a:xfrm>
            <a:off x="503040" y="5671568"/>
            <a:ext cx="8640960" cy="118643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Уже в раннем возрасте мы начинаем учить детей проявлять инициативу.</a:t>
            </a:r>
          </a:p>
          <a:p>
            <a:pPr algn="ctr"/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1115616" y="0"/>
            <a:ext cx="7344816" cy="104241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«Зёрнышки для птичек»</a:t>
            </a:r>
          </a:p>
        </p:txBody>
      </p:sp>
      <p:pic>
        <p:nvPicPr>
          <p:cNvPr id="5" name="Рисунок 4" descr="photo_2024-11-12_12-52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05064"/>
            <a:ext cx="3360000" cy="2520000"/>
          </a:xfrm>
          <a:prstGeom prst="rect">
            <a:avLst/>
          </a:prstGeom>
        </p:spPr>
      </p:pic>
      <p:pic>
        <p:nvPicPr>
          <p:cNvPr id="6" name="Рисунок 5" descr="photo_2025-07-26_20-31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149080"/>
            <a:ext cx="4575319" cy="2520000"/>
          </a:xfrm>
          <a:prstGeom prst="rect">
            <a:avLst/>
          </a:prstGeom>
        </p:spPr>
      </p:pic>
      <p:pic>
        <p:nvPicPr>
          <p:cNvPr id="7" name="Рисунок 6" descr="photo_2025-07-26_20-30-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268760"/>
            <a:ext cx="4970108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67544" y="0"/>
            <a:ext cx="8280920" cy="9807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«Бумажная комната»</a:t>
            </a:r>
          </a:p>
        </p:txBody>
      </p:sp>
      <p:pic>
        <p:nvPicPr>
          <p:cNvPr id="9" name="Рисунок 8" descr="photo_2025-01-15_10-43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480000" cy="2520000"/>
          </a:xfrm>
          <a:prstGeom prst="rect">
            <a:avLst/>
          </a:prstGeom>
        </p:spPr>
      </p:pic>
      <p:pic>
        <p:nvPicPr>
          <p:cNvPr id="11" name="Рисунок 10" descr="photo_2025-01-15_10-43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96752"/>
            <a:ext cx="3360000" cy="2520000"/>
          </a:xfrm>
          <a:prstGeom prst="rect">
            <a:avLst/>
          </a:prstGeom>
        </p:spPr>
      </p:pic>
      <p:pic>
        <p:nvPicPr>
          <p:cNvPr id="12" name="Рисунок 11" descr="photo_2025-01-15_10-43-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933056"/>
            <a:ext cx="3360000" cy="2520000"/>
          </a:xfrm>
          <a:prstGeom prst="rect">
            <a:avLst/>
          </a:prstGeom>
        </p:spPr>
      </p:pic>
      <p:pic>
        <p:nvPicPr>
          <p:cNvPr id="13" name="Рисунок 12" descr="photo_2025-01-15_10-43-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933056"/>
            <a:ext cx="336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67544" y="0"/>
            <a:ext cx="8280920" cy="83671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«Морские обитатели»</a:t>
            </a:r>
          </a:p>
        </p:txBody>
      </p:sp>
      <p:sp>
        <p:nvSpPr>
          <p:cNvPr id="1026" name="AutoShape 2" descr="https://thumbs.dreamstime.com/b/%D0%BC%D0%B0-%D0%B5%D0%BD%D1%8C%D0%BA%D0%B0%D1%8F-%D0%B5%D0%B2%D0%BE%D1%87%D0%BA%D0%B0-%D0%B5%D1%80%D0%B6%D0%B0-%D0%B1%D0%B5-%D1%8B%D0%B9-%D0%B7%D0%BD%D0%B0%D0%BA-811765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C%D0%B0-%D0%B5%D0%BD%D1%8C%D0%BA%D0%B0%D1%8F-%D0%B5%D0%B2%D0%BE%D1%87%D0%BA%D0%B0-%D0%B5%D1%80%D0%B6%D0%B0-%D0%B1%D0%B5-%D1%8B%D0%B9-%D0%B7%D0%BD%D0%B0%D0%BA-811765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photo_2025-01-30_15-07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360000" cy="2520000"/>
          </a:xfrm>
          <a:prstGeom prst="rect">
            <a:avLst/>
          </a:prstGeom>
        </p:spPr>
      </p:pic>
      <p:pic>
        <p:nvPicPr>
          <p:cNvPr id="11" name="Рисунок 10" descr="photo_2025-01-31_10-07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360000" cy="2520000"/>
          </a:xfrm>
          <a:prstGeom prst="rect">
            <a:avLst/>
          </a:prstGeom>
        </p:spPr>
      </p:pic>
      <p:pic>
        <p:nvPicPr>
          <p:cNvPr id="12" name="Рисунок 11" descr="photo_2025-01-31_10-07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861048"/>
            <a:ext cx="2887735" cy="2520000"/>
          </a:xfrm>
          <a:prstGeom prst="rect">
            <a:avLst/>
          </a:prstGeom>
        </p:spPr>
      </p:pic>
      <p:pic>
        <p:nvPicPr>
          <p:cNvPr id="13" name="Рисунок 12" descr="photo_2025-07-26_20-51-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861048"/>
            <a:ext cx="336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67544" y="0"/>
            <a:ext cx="8280920" cy="9807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«Аквариум»</a:t>
            </a:r>
          </a:p>
        </p:txBody>
      </p:sp>
      <p:pic>
        <p:nvPicPr>
          <p:cNvPr id="7" name="Рисунок 6" descr="photo_2025-02-12_10-36-48.jpg"/>
          <p:cNvPicPr>
            <a:picLocks noChangeAspect="1"/>
          </p:cNvPicPr>
          <p:nvPr/>
        </p:nvPicPr>
        <p:blipFill>
          <a:blip r:embed="rId3" cstate="print"/>
          <a:srcRect b="5704"/>
          <a:stretch>
            <a:fillRect/>
          </a:stretch>
        </p:blipFill>
        <p:spPr>
          <a:xfrm>
            <a:off x="179512" y="1124744"/>
            <a:ext cx="4353036" cy="2376264"/>
          </a:xfrm>
          <a:prstGeom prst="rect">
            <a:avLst/>
          </a:prstGeom>
        </p:spPr>
      </p:pic>
      <p:pic>
        <p:nvPicPr>
          <p:cNvPr id="8" name="Рисунок 7" descr="photo_2025-02-12_10-36-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870" y="1052736"/>
            <a:ext cx="4451130" cy="2340000"/>
          </a:xfrm>
          <a:prstGeom prst="rect">
            <a:avLst/>
          </a:prstGeom>
        </p:spPr>
      </p:pic>
      <p:pic>
        <p:nvPicPr>
          <p:cNvPr id="10" name="Рисунок 9" descr="photo_2025-02-12_10-36-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17032"/>
            <a:ext cx="3360000" cy="2520000"/>
          </a:xfrm>
          <a:prstGeom prst="rect">
            <a:avLst/>
          </a:prstGeom>
        </p:spPr>
      </p:pic>
      <p:pic>
        <p:nvPicPr>
          <p:cNvPr id="12" name="Рисунок 11" descr="photo_2025-02-12_10-36-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645024"/>
            <a:ext cx="336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67544" y="0"/>
            <a:ext cx="8280920" cy="9807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Ёлочка«Детский сад, семья»</a:t>
            </a:r>
          </a:p>
        </p:txBody>
      </p:sp>
      <p:pic>
        <p:nvPicPr>
          <p:cNvPr id="6" name="Рисунок 5" descr="photo_2024-12-09_09-44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933056"/>
            <a:ext cx="3360000" cy="2520000"/>
          </a:xfrm>
          <a:prstGeom prst="rect">
            <a:avLst/>
          </a:prstGeom>
        </p:spPr>
      </p:pic>
      <p:pic>
        <p:nvPicPr>
          <p:cNvPr id="7" name="Рисунок 6" descr="photo_2025-07-26_20-39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3360000" cy="2520000"/>
          </a:xfrm>
          <a:prstGeom prst="rect">
            <a:avLst/>
          </a:prstGeom>
        </p:spPr>
      </p:pic>
      <p:pic>
        <p:nvPicPr>
          <p:cNvPr id="8" name="Рисунок 7" descr="photo_2024-12-09_15-19-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77072"/>
            <a:ext cx="3360000" cy="2520000"/>
          </a:xfrm>
          <a:prstGeom prst="rect">
            <a:avLst/>
          </a:prstGeom>
        </p:spPr>
      </p:pic>
      <p:pic>
        <p:nvPicPr>
          <p:cNvPr id="9" name="Рисунок 8" descr="photo_2024-12-09_15-19-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268760"/>
            <a:ext cx="336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67544" y="0"/>
            <a:ext cx="8280920" cy="9807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«Украшаем шкафчики»</a:t>
            </a:r>
          </a:p>
        </p:txBody>
      </p:sp>
      <p:sp>
        <p:nvSpPr>
          <p:cNvPr id="9218" name="AutoShape 2" descr="https://thumbs.dreamstime.com/b/%C3%B1%C2%81hef-boy-spoon-red-haired-dressed-as-chef-holding-516107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photo_2025-01-20_13-20-41.jpg"/>
          <p:cNvPicPr>
            <a:picLocks noChangeAspect="1"/>
          </p:cNvPicPr>
          <p:nvPr/>
        </p:nvPicPr>
        <p:blipFill>
          <a:blip r:embed="rId2" cstate="print"/>
          <a:srcRect t="5940"/>
          <a:stretch>
            <a:fillRect/>
          </a:stretch>
        </p:blipFill>
        <p:spPr>
          <a:xfrm>
            <a:off x="467544" y="4149080"/>
            <a:ext cx="3840000" cy="2708920"/>
          </a:xfrm>
          <a:prstGeom prst="rect">
            <a:avLst/>
          </a:prstGeom>
        </p:spPr>
      </p:pic>
      <p:pic>
        <p:nvPicPr>
          <p:cNvPr id="10" name="Рисунок 9" descr="photo_2025-01-20_13-20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840000" cy="2880000"/>
          </a:xfrm>
          <a:prstGeom prst="rect">
            <a:avLst/>
          </a:prstGeom>
        </p:spPr>
      </p:pic>
      <p:pic>
        <p:nvPicPr>
          <p:cNvPr id="11" name="Рисунок 10" descr="photo_2025-01-20_13-20-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052736"/>
            <a:ext cx="3840000" cy="2880000"/>
          </a:xfrm>
          <a:prstGeom prst="rect">
            <a:avLst/>
          </a:prstGeom>
        </p:spPr>
      </p:pic>
      <p:pic>
        <p:nvPicPr>
          <p:cNvPr id="12" name="Рисунок 11" descr="photo_2025-01-20_13-20-52.jpg"/>
          <p:cNvPicPr>
            <a:picLocks noChangeAspect="1"/>
          </p:cNvPicPr>
          <p:nvPr/>
        </p:nvPicPr>
        <p:blipFill>
          <a:blip r:embed="rId5" cstate="print"/>
          <a:srcRect t="3440"/>
          <a:stretch>
            <a:fillRect/>
          </a:stretch>
        </p:blipFill>
        <p:spPr>
          <a:xfrm>
            <a:off x="5004048" y="4077072"/>
            <a:ext cx="3840000" cy="278092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196</Words>
  <Application>Microsoft Office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Roboto</vt:lpstr>
      <vt:lpstr>Times New Roman</vt:lpstr>
      <vt:lpstr>Тема Office</vt:lpstr>
      <vt:lpstr>«Первые шаги детской инициативы"  </vt:lpstr>
      <vt:lpstr>Развитие детской инициативы  осуществляется в различных  направлениях и видах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POLI&amp;MAKS</cp:lastModifiedBy>
  <cp:revision>131</cp:revision>
  <dcterms:created xsi:type="dcterms:W3CDTF">2017-10-03T10:03:42Z</dcterms:created>
  <dcterms:modified xsi:type="dcterms:W3CDTF">2025-08-03T12:41:25Z</dcterms:modified>
</cp:coreProperties>
</file>