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AC6-25F2-4443-A26A-BF259294AE6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15C9-0498-43C9-9396-9F0288CF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1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AC6-25F2-4443-A26A-BF259294AE6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15C9-0498-43C9-9396-9F0288CF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AC6-25F2-4443-A26A-BF259294AE6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15C9-0498-43C9-9396-9F0288CF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AC6-25F2-4443-A26A-BF259294AE6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15C9-0498-43C9-9396-9F0288CF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8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AC6-25F2-4443-A26A-BF259294AE6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15C9-0498-43C9-9396-9F0288CF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9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AC6-25F2-4443-A26A-BF259294AE6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15C9-0498-43C9-9396-9F0288CF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18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AC6-25F2-4443-A26A-BF259294AE6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15C9-0498-43C9-9396-9F0288CF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7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AC6-25F2-4443-A26A-BF259294AE6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15C9-0498-43C9-9396-9F0288CF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8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AC6-25F2-4443-A26A-BF259294AE6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15C9-0498-43C9-9396-9F0288CF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5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AC6-25F2-4443-A26A-BF259294AE6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15C9-0498-43C9-9396-9F0288CF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8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AC6-25F2-4443-A26A-BF259294AE6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15C9-0498-43C9-9396-9F0288CF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2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0AC6-25F2-4443-A26A-BF259294AE67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015C9-0498-43C9-9396-9F0288CFB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0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01"/>
            <a:ext cx="12191999" cy="7217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contourClr>
              <a:srgbClr val="00B0F0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343892" y="32755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автономное учреждение 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98 общеразвивающего вида с приоритетным осуществлением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художественно-эстетического развития воспитанников «Ладушки» г. Орска»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«Дидактическое пособие по ознакомлению с народным творчеством для старшего дошкольного возраста»</a:t>
            </a:r>
            <a:br>
              <a:rPr lang="ru-RU" sz="3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«Сказочная гжель»</a:t>
            </a:r>
            <a:r>
              <a:rPr lang="ru-RU" sz="6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«Лепбук»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4184" y="5988306"/>
            <a:ext cx="48965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Ваулина Любовь Михайловна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ВКК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Орск, 2024 г.</a:t>
            </a:r>
            <a:r>
              <a:rPr lang="ru-RU" sz="1400" b="1" dirty="0" smtClean="0"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rgbClr val="00B0F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endParaRPr lang="ru-RU" sz="1400" b="1" dirty="0">
              <a:solidFill>
                <a:srgbClr val="00B0F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925">
            <a:off x="8353207" y="4032370"/>
            <a:ext cx="2852551" cy="2069675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>
            <a:contourClr>
              <a:srgbClr val="00B0F0"/>
            </a:contourClr>
          </a:sp3d>
        </p:spPr>
      </p:pic>
    </p:spTree>
    <p:extLst>
      <p:ext uri="{BB962C8B-B14F-4D97-AF65-F5344CB8AC3E}">
        <p14:creationId xmlns:p14="http://schemas.microsoft.com/office/powerpoint/2010/main" val="7574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2401"/>
            <a:ext cx="12192000" cy="7217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/>
          <a:stretch/>
        </p:blipFill>
        <p:spPr>
          <a:xfrm>
            <a:off x="6208195" y="228567"/>
            <a:ext cx="1657808" cy="2539788"/>
          </a:xfrm>
          <a:prstGeom prst="rect">
            <a:avLst/>
          </a:prstGeom>
          <a:scene3d>
            <a:camera prst="orthographicFront"/>
            <a:lightRig rig="threePt" dir="t"/>
          </a:scene3d>
          <a:sp3d contourW="50800">
            <a:bevelT w="0"/>
            <a:contourClr>
              <a:srgbClr val="00B0F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-760362" y="0"/>
            <a:ext cx="76487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Неужели, </a:t>
            </a:r>
            <a:r>
              <a:rPr lang="ru-RU" dirty="0" smtClean="0">
                <a:solidFill>
                  <a:srgbClr val="002060"/>
                </a:solidFill>
              </a:rPr>
              <a:t>неужели,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Вы </a:t>
            </a:r>
            <a:r>
              <a:rPr lang="ru-RU" dirty="0">
                <a:solidFill>
                  <a:srgbClr val="002060"/>
                </a:solidFill>
              </a:rPr>
              <a:t>не слышали о Гжели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Про фаянсовое чудо – с</a:t>
            </a:r>
            <a:r>
              <a:rPr lang="ru-RU" dirty="0" smtClean="0">
                <a:solidFill>
                  <a:srgbClr val="002060"/>
                </a:solidFill>
              </a:rPr>
              <a:t>татуэтки и посуду?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Только скажем слово «Гжель»,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увидишь зимний день –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Небо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снега белизну. </a:t>
            </a:r>
            <a:r>
              <a:rPr lang="ru-RU" dirty="0">
                <a:solidFill>
                  <a:srgbClr val="002060"/>
                </a:solidFill>
              </a:rPr>
              <a:t>И теней голубизну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Все изделия из Гжели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Фон </a:t>
            </a:r>
            <a:r>
              <a:rPr lang="ru-RU" dirty="0">
                <a:solidFill>
                  <a:srgbClr val="002060"/>
                </a:solidFill>
              </a:rPr>
              <a:t>имеют только белый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А на нём лишь синий цвет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А других здесь красок нет.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Прибежали в детский сад!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А у нас тут Чудо –клад!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Передали мастера! Чтобы детки творили чудеса!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 сундучок ,Вы, загляните!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Сами всё , Вы, посмотрите!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6052" r="16999"/>
          <a:stretch/>
        </p:blipFill>
        <p:spPr>
          <a:xfrm>
            <a:off x="5680881" y="3116341"/>
            <a:ext cx="5887005" cy="3680458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</p:spTree>
    <p:extLst>
      <p:ext uri="{BB962C8B-B14F-4D97-AF65-F5344CB8AC3E}">
        <p14:creationId xmlns:p14="http://schemas.microsoft.com/office/powerpoint/2010/main" val="28718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2401"/>
            <a:ext cx="12192000" cy="7217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/>
          <a:stretch/>
        </p:blipFill>
        <p:spPr>
          <a:xfrm>
            <a:off x="1855469" y="191993"/>
            <a:ext cx="4918855" cy="2739660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-426534" y="3702803"/>
            <a:ext cx="7648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Можно и порисовать!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Гжельский узор самим создать!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Или пазлы пособирать!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8" b="21944"/>
          <a:stretch/>
        </p:blipFill>
        <p:spPr>
          <a:xfrm>
            <a:off x="8696281" y="2662099"/>
            <a:ext cx="2883895" cy="4105255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b="22751"/>
          <a:stretch/>
        </p:blipFill>
        <p:spPr>
          <a:xfrm>
            <a:off x="5464192" y="3050625"/>
            <a:ext cx="2620265" cy="3620588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00B0F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311290" y="6400904"/>
            <a:ext cx="764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«Пазлы»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49960" y="6327613"/>
            <a:ext cx="764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«Собери разбитый узор!»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720464" y="2497187"/>
            <a:ext cx="764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«Придумай свой узор!»</a:t>
            </a:r>
          </a:p>
        </p:txBody>
      </p:sp>
    </p:spTree>
    <p:extLst>
      <p:ext uri="{BB962C8B-B14F-4D97-AF65-F5344CB8AC3E}">
        <p14:creationId xmlns:p14="http://schemas.microsoft.com/office/powerpoint/2010/main" val="38480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783"/>
            <a:ext cx="12192000" cy="72174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79676" y="707122"/>
            <a:ext cx="6696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Здесь и раскраски есть!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 стишки о Гжели можно прочесть!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Всю посуду изучить!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 самим попробовать узор сотворить!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17248"/>
          <a:stretch/>
        </p:blipFill>
        <p:spPr>
          <a:xfrm>
            <a:off x="5617029" y="994292"/>
            <a:ext cx="4536355" cy="5820031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00B0F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 b="17461"/>
          <a:stretch/>
        </p:blipFill>
        <p:spPr>
          <a:xfrm>
            <a:off x="323762" y="1991075"/>
            <a:ext cx="1809838" cy="299816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00B0F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3" r="9641" b="19999"/>
          <a:stretch/>
        </p:blipFill>
        <p:spPr>
          <a:xfrm>
            <a:off x="2457362" y="2149869"/>
            <a:ext cx="2794641" cy="467360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00B0F0"/>
            </a:contourClr>
          </a:sp3d>
        </p:spPr>
      </p:pic>
    </p:spTree>
    <p:extLst>
      <p:ext uri="{BB962C8B-B14F-4D97-AF65-F5344CB8AC3E}">
        <p14:creationId xmlns:p14="http://schemas.microsoft.com/office/powerpoint/2010/main" val="41288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2401"/>
            <a:ext cx="12192000" cy="7217492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29" y="4247692"/>
            <a:ext cx="3526429" cy="2446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2"/>
          <a:stretch/>
        </p:blipFill>
        <p:spPr>
          <a:xfrm>
            <a:off x="411717" y="116114"/>
            <a:ext cx="2782299" cy="487680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00B0F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10" r="-3499" b="11958"/>
          <a:stretch/>
        </p:blipFill>
        <p:spPr>
          <a:xfrm>
            <a:off x="8228959" y="2165690"/>
            <a:ext cx="3201041" cy="4528457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200553" y="319159"/>
            <a:ext cx="6696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 еще и  легенду узнать!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Откуда появилась синяя гладь!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56" y="1225830"/>
            <a:ext cx="3597602" cy="2698202"/>
          </a:xfrm>
          <a:prstGeom prst="rect">
            <a:avLst/>
          </a:prstGeom>
          <a:scene3d>
            <a:camera prst="orthographicFront"/>
            <a:lightRig rig="threePt" dir="t"/>
          </a:scene3d>
          <a:sp3d contourW="50800">
            <a:contourClr>
              <a:srgbClr val="00B0F0"/>
            </a:contourClr>
          </a:sp3d>
        </p:spPr>
      </p:pic>
    </p:spTree>
    <p:extLst>
      <p:ext uri="{BB962C8B-B14F-4D97-AF65-F5344CB8AC3E}">
        <p14:creationId xmlns:p14="http://schemas.microsoft.com/office/powerpoint/2010/main" val="8453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171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     муниципальное дошкольное образовательное автономное учреждение   «Детский сад № 98 общеразвивающего вида с приоритетным осуществлением  художественно-эстетического развития воспитанников «Ладушки» г. Орска»   «Дидактическое пособие по ознакомлению с народным творчеством для старшего дошкольного возраста»    «Сказочная гжель» Номинация «Лепбук»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Леха</dc:creator>
  <cp:lastModifiedBy>Леха</cp:lastModifiedBy>
  <cp:revision>20</cp:revision>
  <dcterms:created xsi:type="dcterms:W3CDTF">2024-01-24T07:09:41Z</dcterms:created>
  <dcterms:modified xsi:type="dcterms:W3CDTF">2024-01-24T08:58:11Z</dcterms:modified>
</cp:coreProperties>
</file>