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77FD1-2ADD-4DF8-AE09-0C2013C96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980C3B-1CC8-41D4-900A-8C8ED4487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122DDA-1D4E-40FD-8EBA-75B864572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115648-F707-41F9-9C30-585B3DB41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E45124-5654-4D2F-8D5D-45FB841C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6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61BB0-10D2-4B74-82BD-1929C793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AB29BC-ED9C-448A-8A6B-C6535BA5C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3669BF-32BC-4251-9CEF-A20CFFFDF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38F89-1BB3-4257-8DF8-7AB644B5A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2D0F80-597D-4FB6-B1CE-B44B5313D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9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8DCF379-7A16-41FB-8E18-2156FA628B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F0D545-E36C-4243-8E22-086669F3B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5C881-0E30-4347-BF1F-F14948EDD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77C08F-C336-4FA7-BE78-22BEEDC05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CA889B-9DA8-49D1-A052-D3FC11D3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638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EED91-DFFB-4745-8C40-D561DFEE5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143100-01BF-4660-A40E-BB7C3B9D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8ECE18-7750-4097-90D6-C0C0FD885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84B6DD-84E1-4747-9D5D-4EE18558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45DACE-94DB-438F-A972-9196D0CBC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76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CEC2C5-5371-41EE-8500-DE8691567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64CAEB-77F5-4B31-8FCE-81E947DCC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161FC7-D749-407D-9712-2FE54ACB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D5DB90-330A-40F0-98C3-76CA6037B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E9BB0D-1EB3-45AE-A0BA-0EE007CF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91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D6878-2DB2-47C6-9AEF-CC7409BB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9D5E03-7A04-4670-9FAA-C513E2471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392B06-7B24-4CEB-9C2D-32B4B4FC4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4A0301-BF7B-47E3-8ED1-1F713AF9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E8DF53-3B87-4869-B58F-A9268D67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82CABC-ABAF-4347-809D-AEEDA581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96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D4471-CEB2-42BB-BDE2-070C1ED3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F16BAB-A0DC-4E70-BD34-0571801E4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E5253F-2752-4F3D-9A92-2B751521D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9E4485E-148C-4C3B-9C5F-B340541742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21EC78-57D1-449F-9F5D-D0ADD0C12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4E49468-06BA-4FF8-A4EF-B962E0E7B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A43DDF-ACA1-4959-A795-ECAF9E34A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3F7FF20-A360-4A7C-8985-E1E10623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9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F1877-5CD4-470B-82E9-9CF96E27B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5B7032-E5CF-4339-AB5A-BC7DC903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440F40D-9BAC-46BC-93FE-0B9ED6C9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DDD9CA9-6A66-4131-9E27-83691EFD1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1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E0B2C0C-83B5-4503-B9FE-94E34CBC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A13F485-6024-4D96-A4DA-73F332FEA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FB48FB-07E5-4382-B69E-B1F627937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45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E4A5C2-D745-4CFD-8BF5-0D02B3D6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A2F342-ED97-4A7F-A231-DFC62655B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D6C72D-6466-42CE-B18A-268BD190A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E16161-A750-47B8-A742-49CB00CA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B5417C-E153-4C2F-8FA6-AFACDA3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2D9662-A708-4F77-A540-1D64AC26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49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2602BA-9D76-4736-B055-21C12C812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8D3208-D54E-40B6-9BFE-9552EA9C1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58A10A-02D5-453A-8961-D60C25A57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4E1A1C-324D-48BA-AEC7-69A56732E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9C8D8C-A059-4D76-98CE-4FF8CD9D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28E176-708B-4301-9EB4-62CAC0256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18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C5CD3-2055-4EFB-A713-958013DF5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6785DA-E1C1-4D7B-8397-D8AB6186F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DA609A-43F2-4E5D-9591-2D6103455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DE443-B676-45AF-9800-AA19C7E16F7A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D1B580-E618-45EB-BF44-06F8794F8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2C3129-765E-489F-AA30-6974D60FA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A455-C965-42F6-BD77-727C06306F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60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35FF2-47CA-42E9-9848-B02D19B5D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318707-9CF6-4ECF-B17F-59135C91E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5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6BA6F5-5448-43D8-A94B-8734F338492C}"/>
              </a:ext>
            </a:extLst>
          </p:cNvPr>
          <p:cNvSpPr txBox="1"/>
          <p:nvPr/>
        </p:nvSpPr>
        <p:spPr>
          <a:xfrm>
            <a:off x="5637320" y="2756516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6FB1F0B-BAD2-4A21-A4C3-9F2A021B6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144A8A1-4C6C-4A94-84C6-60B6F1E41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1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7B9D2F-9112-41E9-8939-C6B7A779E412}"/>
              </a:ext>
            </a:extLst>
          </p:cNvPr>
          <p:cNvSpPr txBox="1"/>
          <p:nvPr/>
        </p:nvSpPr>
        <p:spPr>
          <a:xfrm>
            <a:off x="1450109" y="4895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E8631D-FAA1-4EB5-A05B-9953547B3210}"/>
              </a:ext>
            </a:extLst>
          </p:cNvPr>
          <p:cNvSpPr txBox="1"/>
          <p:nvPr/>
        </p:nvSpPr>
        <p:spPr>
          <a:xfrm>
            <a:off x="827102" y="210844"/>
            <a:ext cx="2698812" cy="5057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Опыты с магнитом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400" b="1" dirty="0">
              <a:latin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опыта: определить способность металлических предметов намагничиваться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Содержание опыта: взрослый предлагает детям поднести магнит к стрелке, рассказать, что с ней произошло /притянулось/, почему/ на неё действуют магнитные силы/.Осторожно поднести скрепку к более мелким металлическим предметам, выяснить, что с ними происходит/они притянулись/ к скрепке, скрепка стала «магнитной». Осторожно отсоединяют первую скрепку от магнита. Дети составляют цепочку из мелких предметов, поднося их к раннее намагниченному предмету.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31C68B-A88E-46F6-A06E-626B50707602}"/>
              </a:ext>
            </a:extLst>
          </p:cNvPr>
          <p:cNvSpPr txBox="1"/>
          <p:nvPr/>
        </p:nvSpPr>
        <p:spPr>
          <a:xfrm>
            <a:off x="4848688" y="210844"/>
            <a:ext cx="2494625" cy="3764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Опыты с солнечным светом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400" b="1" dirty="0">
              <a:latin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опыта: подвести детей к пониманию как образуется радуга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Содержание опыта: поставить зеркало в воду под небольшим  углом. Поймать зеркалом солнечный луч и направить его на стену. Поворачивать зеркало до тех пор, пока не получится спектр. Вода выполняет роль призмы. В конце опыта спросить детей, на что похоже слово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-га»?</a:t>
            </a:r>
            <a:endParaRPr lang="ru-RU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79164D-741C-4479-A6DA-5669E041F7E8}"/>
              </a:ext>
            </a:extLst>
          </p:cNvPr>
          <p:cNvSpPr txBox="1"/>
          <p:nvPr/>
        </p:nvSpPr>
        <p:spPr>
          <a:xfrm>
            <a:off x="8666088" y="210844"/>
            <a:ext cx="2929632" cy="6483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МДОАУ «Детский сад № 106 «Анютины глазки» комбинированного вида» г. Орска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effectLst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Опытно-экспериментальная деятельность с детьми как условие позитивной социализации старших дошкольников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Высшей 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Витько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Т.Н.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Орск, 2025 г.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6825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35FF2-47CA-42E9-9848-B02D19B5D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78B6CB-C9B2-4091-853B-7326E52E37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318707-9CF6-4ECF-B17F-59135C91E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DDF36E-8BEC-4ACF-9716-6FF23A2BBB37}"/>
              </a:ext>
            </a:extLst>
          </p:cNvPr>
          <p:cNvSpPr txBox="1"/>
          <p:nvPr/>
        </p:nvSpPr>
        <p:spPr>
          <a:xfrm>
            <a:off x="905071" y="114774"/>
            <a:ext cx="232332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«Люди, научившиеся…наблюдениям и опытам, приобретают способность сами ставить вопросы и получать на них фактические ответы, оказываясь на более высоком нравственном  и умственном уровне в сравнении с теми, кто такой школы не прошёл»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К. Е .Тимирязев</a:t>
            </a:r>
            <a:endParaRPr lang="en-US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/>
            <a:endParaRPr lang="en-US" b="1" dirty="0">
              <a:latin typeface="Times New Roman" panose="02020603050405020304" pitchFamily="18" charset="0"/>
            </a:endParaRPr>
          </a:p>
          <a:p>
            <a:pPr algn="r"/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Эксперимент (от лат. опыт, проба) один из основных методов познания, при помощи которого в контролируемых условиях исследуются явления природы или общества. Любой опыт, любая попытка, проба осуществить что-либо как-либо способом. Любой эксперимент предполагает проведение практических действий с целью проверки и сравнения.</a:t>
            </a:r>
            <a:endParaRPr lang="ru-RU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1B4142-0814-4FC6-B454-39ABB83FF5FA}"/>
              </a:ext>
            </a:extLst>
          </p:cNvPr>
          <p:cNvSpPr txBox="1"/>
          <p:nvPr/>
        </p:nvSpPr>
        <p:spPr>
          <a:xfrm>
            <a:off x="4147457" y="114774"/>
            <a:ext cx="3897086" cy="576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подготовки и проведения познавательно-исследовательской деятельности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Предварительная работа (экскурсии, наблюдения, беседы, зарисовки отдельных явлений, фактов) по изучению теории вопроса.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цели, задач работы с детьми (как правило, это образовательные, развивающие, воспитательные задачи)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Предварительная исследовательская работа с использованием оборудования, учебных пособий в мини-лаборатории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и подготовка оборудования с учётом сезонности , возраста детей, изучаемой темы.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Обобщение результатов наблюдения в различной форме, (дневник наблюдений,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мнемотаблицы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рассказы, рисунки) с целью поощрения детей к самостоятельным выводам по результатам исследования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9BA728-10B1-4D8D-9FC0-14DE41224D7F}"/>
              </a:ext>
            </a:extLst>
          </p:cNvPr>
          <p:cNvSpPr txBox="1"/>
          <p:nvPr/>
        </p:nvSpPr>
        <p:spPr>
          <a:xfrm>
            <a:off x="8770776" y="114774"/>
            <a:ext cx="2985795" cy="5096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Мини-лаборатория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(центр науки)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мини-лаборатории могут быть выделены: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постоянной выставки, где дети размещают музей, различные коллекции, экспонаты, редкие предметы;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приборов;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выращивания растений;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хранения материалов (природного, «бросового»);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проведения опытов;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Место для неструктурированных материалов(стол «песок-вода» или емкость для песка и воды)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07745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461</Words>
  <Application>Microsoft Office PowerPoint</Application>
  <PresentationFormat>Широкоэкранный</PresentationFormat>
  <Paragraphs>41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.</cp:lastModifiedBy>
  <cp:revision>5</cp:revision>
  <dcterms:created xsi:type="dcterms:W3CDTF">2020-12-28T05:54:14Z</dcterms:created>
  <dcterms:modified xsi:type="dcterms:W3CDTF">2025-10-23T08:54:34Z</dcterms:modified>
</cp:coreProperties>
</file>