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3" r:id="rId4"/>
    <p:sldId id="262" r:id="rId5"/>
    <p:sldId id="260" r:id="rId6"/>
    <p:sldId id="261" r:id="rId7"/>
    <p:sldId id="259" r:id="rId8"/>
    <p:sldId id="258" r:id="rId9"/>
    <p:sldId id="267" r:id="rId10"/>
    <p:sldId id="270" r:id="rId11"/>
    <p:sldId id="266" r:id="rId12"/>
    <p:sldId id="265" r:id="rId13"/>
    <p:sldId id="268" r:id="rId14"/>
    <p:sldId id="271" r:id="rId15"/>
    <p:sldId id="274" r:id="rId16"/>
    <p:sldId id="273" r:id="rId17"/>
    <p:sldId id="272" r:id="rId18"/>
    <p:sldId id="277" r:id="rId19"/>
    <p:sldId id="276" r:id="rId20"/>
    <p:sldId id="275" r:id="rId21"/>
    <p:sldId id="280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3427B-9D18-4EA6-88E8-4B1D1575B084}" type="datetimeFigureOut">
              <a:rPr lang="ru-RU" smtClean="0"/>
              <a:t>26.02.2025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0C508-0F07-4402-8032-241F320623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52474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3427B-9D18-4EA6-88E8-4B1D1575B084}" type="datetimeFigureOut">
              <a:rPr lang="ru-RU" smtClean="0"/>
              <a:t>26.02.2025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0C508-0F07-4402-8032-241F320623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56237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3427B-9D18-4EA6-88E8-4B1D1575B084}" type="datetimeFigureOut">
              <a:rPr lang="ru-RU" smtClean="0"/>
              <a:t>26.02.2025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0C508-0F07-4402-8032-241F320623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00724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3427B-9D18-4EA6-88E8-4B1D1575B084}" type="datetimeFigureOut">
              <a:rPr lang="ru-RU" smtClean="0"/>
              <a:t>26.02.2025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0C508-0F07-4402-8032-241F320623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7059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3427B-9D18-4EA6-88E8-4B1D1575B084}" type="datetimeFigureOut">
              <a:rPr lang="ru-RU" smtClean="0"/>
              <a:t>26.02.2025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0C508-0F07-4402-8032-241F320623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79253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3427B-9D18-4EA6-88E8-4B1D1575B084}" type="datetimeFigureOut">
              <a:rPr lang="ru-RU" smtClean="0"/>
              <a:t>26.02.2025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0C508-0F07-4402-8032-241F320623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94187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3427B-9D18-4EA6-88E8-4B1D1575B084}" type="datetimeFigureOut">
              <a:rPr lang="ru-RU" smtClean="0"/>
              <a:t>26.02.2025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0C508-0F07-4402-8032-241F320623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76902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3427B-9D18-4EA6-88E8-4B1D1575B084}" type="datetimeFigureOut">
              <a:rPr lang="ru-RU" smtClean="0"/>
              <a:t>26.02.2025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0C508-0F07-4402-8032-241F320623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02613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3427B-9D18-4EA6-88E8-4B1D1575B084}" type="datetimeFigureOut">
              <a:rPr lang="ru-RU" smtClean="0"/>
              <a:t>26.02.2025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0C508-0F07-4402-8032-241F320623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35189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3427B-9D18-4EA6-88E8-4B1D1575B084}" type="datetimeFigureOut">
              <a:rPr lang="ru-RU" smtClean="0"/>
              <a:t>26.02.2025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0C508-0F07-4402-8032-241F320623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50811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3427B-9D18-4EA6-88E8-4B1D1575B084}" type="datetimeFigureOut">
              <a:rPr lang="ru-RU" smtClean="0"/>
              <a:t>26.02.2025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0C508-0F07-4402-8032-241F320623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24112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63427B-9D18-4EA6-88E8-4B1D1575B084}" type="datetimeFigureOut">
              <a:rPr lang="ru-RU" smtClean="0"/>
              <a:t>26.02.2025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80C508-0F07-4402-8032-241F320623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0969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79313\Desktop\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08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59632" y="4725144"/>
            <a:ext cx="360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Подготовила:  воспитатель высшей категории                                                                      МДОАУ №56 «Надежда»:                                                                            Донцова Н.В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03575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79313\Desktop\1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56" y="0"/>
            <a:ext cx="9146256" cy="6870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8486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79313\Desktop\1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7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2427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 dir="in"/>
      </p:transition>
    </mc:Choice>
    <mc:Fallback xmlns="">
      <p:transition spd="slow">
        <p:zoom dir="in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 descr="C:\Users\79313\Desktop\1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7152"/>
            <a:ext cx="9144091" cy="6840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2966650"/>
      </p:ext>
    </p:extLst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79313\Desktop\1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1"/>
            <a:ext cx="9217024" cy="6871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7908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79313\Desktop\1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36"/>
            <a:ext cx="9144000" cy="6811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6449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 dir="in"/>
      </p:transition>
    </mc:Choice>
    <mc:Fallback xmlns="">
      <p:transition spd="slow">
        <p:zoom dir="in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79313\Desktop\1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6600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 dir="in"/>
      </p:transition>
    </mc:Choice>
    <mc:Fallback xmlns="">
      <p:transition spd="slow">
        <p:zoom dir="in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79313\Desktop\1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88" y="16000"/>
            <a:ext cx="9129112" cy="6853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0776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79313\Desktop\1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856"/>
            <a:ext cx="9180512" cy="688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1491467"/>
      </p:ext>
    </p:extLst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79313\Desktop\1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2" y="0"/>
            <a:ext cx="9135968" cy="6866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2729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/>
      </p:transition>
    </mc:Choice>
    <mc:Fallback xmlns="">
      <p:transition spd="slow"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79313\Desktop\1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44" y="0"/>
            <a:ext cx="9185056" cy="6846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0745258"/>
      </p:ext>
    </p:extLst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79313\Desktop\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"/>
            <a:ext cx="9144000" cy="6870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338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79313\Desktop\2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0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648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79313\Desktop\2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8" y="0"/>
            <a:ext cx="919176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8723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79313\Desktop\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479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8246431"/>
      </p:ext>
    </p:extLst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79313\Desktop\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1006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082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/>
      </p:transition>
    </mc:Choice>
    <mc:Fallback xmlns="">
      <p:transition spd="slow"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79313\Desktop\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120" y="0"/>
            <a:ext cx="9161120" cy="6865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6664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79313\Desktop\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" y="0"/>
            <a:ext cx="9142840" cy="6849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1111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79313\Desktop\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1079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 dir="in"/>
      </p:transition>
    </mc:Choice>
    <mc:Fallback xmlns="">
      <p:transition spd="slow">
        <p:zoom dir="in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79313\Desktop\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94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2531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79313\Desktop\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0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8396223"/>
      </p:ext>
    </p:extLst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13</Words>
  <Application>Microsoft Office PowerPoint</Application>
  <PresentationFormat>Экран (4:3)</PresentationFormat>
  <Paragraphs>1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Наталья</dc:creator>
  <cp:lastModifiedBy>Наталья</cp:lastModifiedBy>
  <cp:revision>5</cp:revision>
  <dcterms:created xsi:type="dcterms:W3CDTF">2023-09-07T15:14:22Z</dcterms:created>
  <dcterms:modified xsi:type="dcterms:W3CDTF">2025-02-26T17:29:32Z</dcterms:modified>
</cp:coreProperties>
</file>