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71" r:id="rId4"/>
    <p:sldId id="272" r:id="rId5"/>
    <p:sldId id="273" r:id="rId6"/>
    <p:sldId id="274" r:id="rId7"/>
    <p:sldId id="276" r:id="rId8"/>
    <p:sldId id="290" r:id="rId9"/>
    <p:sldId id="275" r:id="rId10"/>
    <p:sldId id="278" r:id="rId11"/>
    <p:sldId id="281" r:id="rId12"/>
    <p:sldId id="280" r:id="rId13"/>
    <p:sldId id="279" r:id="rId14"/>
    <p:sldId id="283" r:id="rId15"/>
    <p:sldId id="284" r:id="rId16"/>
    <p:sldId id="282" r:id="rId17"/>
    <p:sldId id="285" r:id="rId18"/>
    <p:sldId id="287" r:id="rId19"/>
    <p:sldId id="288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E716E-D143-4F78-BA7A-BE90D9D641C5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5D12-27A2-4C91-AB5B-7FA689A3E5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xn--80aaatqlejed4asfo8joa.xn--p1ai/wp-content/uploads/2019/02/maski-dlya-volos-s-molok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6336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 </a:t>
            </a:r>
            <a:r>
              <a:rPr lang="ru-RU" sz="24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исследовательский проект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«Польза в молоке»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старшая  группа)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420888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 воспитатель высшей категории                                                                      МДОАУ №56 «Надежда»:                                                                            Донцова Н.В.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76470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«Есть ли в молоке жир?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талья\Desktop\IMG_20201126_1654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940425" cy="446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40466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Речь и речевое общение: </a:t>
            </a:r>
          </a:p>
          <a:p>
            <a:endParaRPr lang="ru-RU" sz="8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талья\Desktop\IMG_20201201_0908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2440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1412776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«Молоко бывает разным»;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«Виды  молочных продуктов»;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«Лечебные свойства молока».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149080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Чтение  худ.  литературы: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А.Пантелеев «Две лягушки»,  С.Михалков «Как старик корову продавал»,  Д.Мамин – Сибиряк «Притча о молочке и овсяной кашке», «Сказка про девочку Аню, которая больше всего на свете не любила молоко»,  В.Лаврина  «Что нужнее, что вкуснее?»,  И.Ревю  «Убежало молоко»,  «Сказка про корову Бурёнку».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62646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</a:p>
          <a:p>
            <a:endParaRPr lang="ru-RU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Дидактические игры: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«Как  молоко на стол пришло?»,  «Кто дает нам молоко?», «Молочный – не молочный», «Назови кашу», «Что можно сделать из молока?»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лья\Desktop\IMG_20201201_173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92896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6093296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Д/и «Кто  даёт нам молоко?»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Наталья\Desktop\IMG_20201127_1619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4872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IMG_20201127_1620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3542517" cy="253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19672" y="764704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Сюжетно – ролевые игры: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«Магазин молочных продуктов»,  «Готовим блюда из молока», «Ферма»;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Подвижные 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«Убежало молоко», «Варим кашу».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14908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П/и «Убежало молоко»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2068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эстетическая деятельность</a:t>
            </a:r>
            <a:endParaRPr lang="ru-RU" b="1" i="1" u="sng" dirty="0" smtClean="0"/>
          </a:p>
        </p:txBody>
      </p:sp>
      <p:pic>
        <p:nvPicPr>
          <p:cNvPr id="5" name="Рисунок 4" descr="C:\Users\Наталья\Desktop\IMG_20201127_090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7704" y="544522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Аппликации  «Кувшин для молока»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Наталья\Desktop\IMG_20201201_171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84785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IMG_20201201_1710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005064"/>
            <a:ext cx="143693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69269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Изо – деятельность «Рисунки – невидимки»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талья\Desktop\IMG_20201127_1557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IMG_20201127_174930.jpg"/>
          <p:cNvPicPr/>
          <p:nvPr/>
        </p:nvPicPr>
        <p:blipFill>
          <a:blip r:embed="rId4" cstate="print"/>
          <a:srcRect l="3039" t="5507" r="52654" b="66311"/>
          <a:stretch>
            <a:fillRect/>
          </a:stretch>
        </p:blipFill>
        <p:spPr bwMode="auto">
          <a:xfrm>
            <a:off x="6300192" y="404664"/>
            <a:ext cx="238588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IMG_20201127_174930.jpg"/>
          <p:cNvPicPr/>
          <p:nvPr/>
        </p:nvPicPr>
        <p:blipFill>
          <a:blip r:embed="rId5" cstate="print"/>
          <a:srcRect l="50673" t="5507" r="5979" b="67203"/>
          <a:stretch>
            <a:fillRect/>
          </a:stretch>
        </p:blipFill>
        <p:spPr bwMode="auto">
          <a:xfrm>
            <a:off x="2123728" y="5013176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IMG_20201127_174930.jpg"/>
          <p:cNvPicPr/>
          <p:nvPr/>
        </p:nvPicPr>
        <p:blipFill>
          <a:blip r:embed="rId6" cstate="print"/>
          <a:srcRect l="2164" t="34857" r="59098" b="36135"/>
          <a:stretch>
            <a:fillRect/>
          </a:stretch>
        </p:blipFill>
        <p:spPr bwMode="auto">
          <a:xfrm>
            <a:off x="5580112" y="4941168"/>
            <a:ext cx="2304256" cy="15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лья\Desktop\IMG_20201127_174930.jpg"/>
          <p:cNvPicPr/>
          <p:nvPr/>
        </p:nvPicPr>
        <p:blipFill>
          <a:blip r:embed="rId7" cstate="print"/>
          <a:srcRect l="2170" t="65669" r="51907" b="6115"/>
          <a:stretch>
            <a:fillRect/>
          </a:stretch>
        </p:blipFill>
        <p:spPr bwMode="auto">
          <a:xfrm>
            <a:off x="6228184" y="2564904"/>
            <a:ext cx="24194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052736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«Польза молока и молочных продуктов»,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 Пейте  дети  молоко, будете здоровы!»</a:t>
            </a:r>
          </a:p>
          <a:p>
            <a:pPr algn="ctr"/>
            <a:r>
              <a:rPr lang="ru-RU" dirty="0" smtClean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476672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endParaRPr lang="ru-RU" dirty="0"/>
          </a:p>
        </p:txBody>
      </p:sp>
      <p:pic>
        <p:nvPicPr>
          <p:cNvPr id="6" name="Рисунок 5" descr="C:\Users\Наталья\Desktop\IMG_20201201_103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5328592" cy="35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Совместная  деятельность родителей и детей по изготовлению блюд из молока и молочных продуктов  в домашних условиях </a:t>
            </a:r>
          </a:p>
          <a:p>
            <a:endParaRPr lang="ru-RU" dirty="0"/>
          </a:p>
        </p:txBody>
      </p:sp>
      <p:pic>
        <p:nvPicPr>
          <p:cNvPr id="6" name="Рисунок 5" descr="C:\Users\Наталья\Desktop\Новая папка\IMG-b59694a95d75360e3bf6e486d9062268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8"/>
            <a:ext cx="2088232" cy="25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Новая папка\IMG-dfd090e827e08e1a118ebe3d95c1616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268760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esktop\Новая папка\IMG-cf809926e4adb0e2860feaa6b129e3a6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2448272" cy="185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лья\Desktop\Новая папка\IMG-441f36f3fc48b4d0f301e22e466bf008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412776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Наталья\Desktop\Новая папка\IMG-9c5dd322c350903a0a878b86d7487bd3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005064"/>
            <a:ext cx="2104256" cy="24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Наталья\Desktop\Новая папка\IMG-112bc134a40c4633692cb69ce1e4b5d0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645024"/>
            <a:ext cx="2088232" cy="271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5486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b="1" i="1" u="sng" dirty="0" smtClean="0"/>
              <a:t>III</a:t>
            </a:r>
            <a:r>
              <a:rPr lang="ru-RU" b="1" i="1" u="sng" dirty="0" smtClean="0"/>
              <a:t> этап. Заключительный: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105273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Мини – музей  «Молочная страна»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лья\Desktop\IMG_20201201_2009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684928"/>
            <a:ext cx="6786637" cy="419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Фотовыставка  «Блюда из молока»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лья\Desktop\IMG_20201201_164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93876" y="1286644"/>
            <a:ext cx="56523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620688"/>
            <a:ext cx="691276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Проблемная ситуация: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 дети перестали пить чай с молоком и ряженку.  Мы спросили, почему не пьют, они ответили, что не любят молоко. Мы сказали, что оно полезное, его нужно пить. В результате чего у детей возник вопрос «Чем же полезно молоко?». Это и стало темой нашего проекта «Польза  в  молоке».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s://thumbs.dreamstime.com/b/%D0%BC%D0%B0-%D0%B5%D0%BD%D1%8C%D0%BA%D0%B0%D1%8F-%D0%B5%D0%B2%D0%BE%D1%87%D0%BA%D0%B0-%D0%BD%D0%B5-%D1%8E%D0%B1%D0%B8%D1%82-%D0%BC%D0%BE-%D0%BE%D0%BA%D0%BE-97915681.jpg"/>
          <p:cNvPicPr>
            <a:picLocks noChangeAspect="1" noChangeArrowheads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 bwMode="auto">
          <a:xfrm>
            <a:off x="3028380" y="3068960"/>
            <a:ext cx="380731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66967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результате работы над проектом дети расширили свои знания о молоке и молочных продуктах: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узнали,  о составе молока , и о том, что молоко – не только вкусный, но и ценный продукт для детского питания;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узнали  молоко каких животных употребляет человек в пищу, познакомились с  использованием  молока  в молочных продуктах;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научились готовить некоторые молочные продукты и блюда;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приобрели умения и навыки  в исследовательской деятельности  (умение устанавливать причино-следственные  связи, анализировать, систематизировать и делать выводы);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повысился интерес к познанию окружающего мира;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появилось осознанное отношение к здоровому питанию;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проявили  активность на каждом этапе проекта.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Актуальность темы проекта: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Проблема правильного питания очень актуальна для дошкольников. Не все дети с удовольствием пьют молоко и едят блюда, приготовленные на основе молока и молочных продуктов. Поэтому мы решили, узнать и рассказать, как можно больше о молоке, раскрыть его ценные качества.   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решения этой задачи наилучшим образом подходит метод проектов, в основе которого лежит определенная проблема - дети дошкольного возраста не понимают ценность молока, его исключительность и значимость в развитии детского организма.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620688"/>
            <a:ext cx="71287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формирование представлений у детей  о пользе  молока, как о ценном и полезном продукте для роста детского   организма.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знания о молоке и молочных продуктах;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представление о составе молока и  значении молока и молочных продуктов для детского организма;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исследовательские навыки (умение устанавливать причино-следственные  связи, анализировать, систематизировать и делать выводы);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 к исследовательской деятельности, желание познавать новое;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умение работать в коллективе, желание делиться информацией, участвовать в совместной опытно-экспериментальной деятельности;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осознанное отношение к здоровому питанию.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71287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дети узнают больше о ценности молока и молочных продуктов через собственную исследовательскую деятельность, то они поймут, что молоко – ценный продукт питания для детского организма и у них появится желание употреблять его в пищу.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348880"/>
            <a:ext cx="67687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Обогатятся знания о молоке и молочных продуктах, 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Узнают о составе молока и  значении молока и молочных продуктов для детского организма;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Разовьется познавательный интерес к исследовательские навыки ( умение устанавливать причинно – следственные  связи,  анализировать, систематизировать  и делать выводы);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Повысится интерес к познанию окружающего мира;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Сформируется  осознанное отношение к здоровому питанию.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548681"/>
            <a:ext cx="7200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 этап. Подготовительный: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и обсуждение со всеми участниками проекта поэтапного плана работы;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методической, справочной  и  художественной  литературы;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 дидактического и  наглядного  материала.</a:t>
            </a:r>
          </a:p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91680" y="2389936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этап. Основной: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28498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Занятие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«Откуда текут молочные реки?»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Наталья\Desktop\IMG_20201201_2014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«Удивительное молоко»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талья\Desktop\IMG_20201120_1124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08920"/>
            <a:ext cx="44644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465313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«Полезное ли молоко?»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05273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«Свойства молока»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Наталья\Desktop\IMG_20201201_1736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48680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76470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«Польза молока и молочных продуктов»</a:t>
            </a:r>
          </a:p>
          <a:p>
            <a:endParaRPr lang="ru-RU" dirty="0"/>
          </a:p>
        </p:txBody>
      </p:sp>
      <p:pic>
        <p:nvPicPr>
          <p:cNvPr id="6" name="Рисунок 5" descr="C:\Users\Наталья\Desktop\IMG_20201201_174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88508" y="2852052"/>
            <a:ext cx="3528060" cy="28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IMG_20201201_1745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25352" y="1543400"/>
            <a:ext cx="49417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c44d559adaa1486d88f04344839e9b08-l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119675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«Превращение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молока в творог»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талья\Desktop\IMG_20201126_164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IMG_20201125_1314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87624" y="3429000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ownloads\IMG_20201125_1306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8680"/>
            <a:ext cx="282150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IMG_20201126_155308.jpg"/>
          <p:cNvPicPr/>
          <p:nvPr/>
        </p:nvPicPr>
        <p:blipFill>
          <a:blip r:embed="rId6" cstate="print"/>
          <a:srcRect l="13037"/>
          <a:stretch>
            <a:fillRect/>
          </a:stretch>
        </p:blipFill>
        <p:spPr bwMode="auto">
          <a:xfrm rot="5400000">
            <a:off x="3455876" y="3392998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722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Наталья</cp:lastModifiedBy>
  <cp:revision>8</cp:revision>
  <dcterms:created xsi:type="dcterms:W3CDTF">2020-11-30T08:40:45Z</dcterms:created>
  <dcterms:modified xsi:type="dcterms:W3CDTF">2024-11-05T12:08:19Z</dcterms:modified>
</cp:coreProperties>
</file>