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62" r:id="rId3"/>
    <p:sldId id="257" r:id="rId4"/>
    <p:sldId id="258" r:id="rId5"/>
    <p:sldId id="259" r:id="rId6"/>
    <p:sldId id="260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«Вредный целлофан»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208823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акция экологической </a:t>
            </a: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2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07704" y="1772816"/>
            <a:ext cx="6096000" cy="3657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творческий, краткосрочный, групповой, семейный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Воспитание экологической культуры и бережного отношения к природе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Формирование познавательного интереса у дошкольников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Формирование нравственных и эстетических чувств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привитие трудовых навыков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438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«Вредный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целлофан</a:t>
            </a:r>
            <a:r>
              <a:rPr lang="ru-RU" b="1" dirty="0">
                <a:solidFill>
                  <a:srgbClr val="00B05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8608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433166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139683" cy="4536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4919" y="359211"/>
            <a:ext cx="6947995" cy="79208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глобальной экологической проблемой</a:t>
            </a:r>
          </a:p>
        </p:txBody>
      </p:sp>
    </p:spTree>
    <p:extLst>
      <p:ext uri="{BB962C8B-B14F-4D97-AF65-F5344CB8AC3E}">
        <p14:creationId xmlns:p14="http://schemas.microsoft.com/office/powerpoint/2010/main" val="124676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3784740" cy="5256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1" y="620688"/>
            <a:ext cx="378474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88" y="1124744"/>
            <a:ext cx="3749151" cy="547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8" y="1124744"/>
            <a:ext cx="3502227" cy="54726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63313" y="260648"/>
            <a:ext cx="6120680" cy="5760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полиэтиленового пакета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6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871197" cy="6383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5150"/>
            <a:ext cx="3944328" cy="63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548" y="1808820"/>
            <a:ext cx="5328592" cy="4248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4389" y="1792394"/>
            <a:ext cx="5295742" cy="42484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75209" y="334255"/>
            <a:ext cx="7272808" cy="6480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плаката планета в опасности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57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50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Социальная акция экологической направленности</vt:lpstr>
      <vt:lpstr>«Вредный целлофан»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2022-02-15T17:11:41Z</dcterms:created>
  <dcterms:modified xsi:type="dcterms:W3CDTF">2022-02-23T17:39:00Z</dcterms:modified>
</cp:coreProperties>
</file>