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86" r:id="rId6"/>
    <p:sldId id="262" r:id="rId7"/>
    <p:sldId id="261" r:id="rId8"/>
    <p:sldId id="270" r:id="rId9"/>
    <p:sldId id="278" r:id="rId10"/>
    <p:sldId id="291" r:id="rId11"/>
    <p:sldId id="269" r:id="rId12"/>
    <p:sldId id="271" r:id="rId13"/>
    <p:sldId id="279" r:id="rId14"/>
    <p:sldId id="268" r:id="rId15"/>
    <p:sldId id="272" r:id="rId16"/>
    <p:sldId id="280" r:id="rId17"/>
    <p:sldId id="267" r:id="rId18"/>
    <p:sldId id="273" r:id="rId19"/>
    <p:sldId id="281" r:id="rId20"/>
    <p:sldId id="266" r:id="rId21"/>
    <p:sldId id="287" r:id="rId22"/>
    <p:sldId id="274" r:id="rId23"/>
    <p:sldId id="288" r:id="rId24"/>
    <p:sldId id="282" r:id="rId25"/>
    <p:sldId id="289" r:id="rId26"/>
    <p:sldId id="292" r:id="rId27"/>
    <p:sldId id="265" r:id="rId28"/>
    <p:sldId id="275" r:id="rId29"/>
    <p:sldId id="290" r:id="rId30"/>
    <p:sldId id="264" r:id="rId31"/>
    <p:sldId id="276" r:id="rId32"/>
    <p:sldId id="284" r:id="rId33"/>
    <p:sldId id="263" r:id="rId34"/>
    <p:sldId id="27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4660"/>
  </p:normalViewPr>
  <p:slideViewPr>
    <p:cSldViewPr>
      <p:cViewPr varScale="1">
        <p:scale>
          <a:sx n="86" d="100"/>
          <a:sy n="86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E696E-3477-485A-836E-EC623BBAAB35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97245-8E94-4C7B-9FEB-2839F49C57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7245-8E94-4C7B-9FEB-2839F49C578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3hq-kfM0pY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s://youtu.be/tHuOm4XJIHk" TargetMode="External"/><Relationship Id="rId4" Type="http://schemas.openxmlformats.org/officeDocument/2006/relationships/hyperlink" Target="https://youtu.be/J_k7L0WtO8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H3jF0Ke6z8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с рабочего стола 12.1.2020\2020-2021 учебный год\12 апреля _День космонавтики\Новая папка (2)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10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71600" y="404664"/>
            <a:ext cx="6696744" cy="23762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Дневник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униципальной декады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«Юные покорители космоса»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2852936"/>
            <a:ext cx="6696744" cy="252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9"/>
                </a:solidFill>
              </a:rPr>
              <a:t>МДОАУ «Детский сад № 221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9"/>
                </a:solidFill>
              </a:rPr>
              <a:t>«Сказка» комбинированного вида г.Орска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5013176"/>
            <a:ext cx="2880320" cy="6206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1-12-апреля 2021 год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43808" y="648866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 № 9 «Буратино»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 рабочего стола 12.1.2020\2020-2021 учебный год\12 апреля _День космонавтики\Новая папка (2)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1253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779912" y="2708920"/>
            <a:ext cx="4968552" cy="3384376"/>
          </a:xfrm>
          <a:prstGeom prst="roundRect">
            <a:avLst/>
          </a:prstGeom>
          <a:solidFill>
            <a:schemeClr val="bg1"/>
          </a:solidFill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780928"/>
            <a:ext cx="1837036" cy="43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день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2996952"/>
            <a:ext cx="4896544" cy="2592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12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Фотографии детей 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космическими атрибутами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2" name="Picture 2" descr="E:\с рабочего стола 12.1.2020\2020-2021 учебный год\12 апреля _День космонавтики\Новая папка (2)\6 группа\изображение_viber_2021-04-13_17-13-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27784" y="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КН № 6 «АБВГДЕЙ-ка»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43808" y="648866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 № 9 «Буратино»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 рабочего стола 12.1.2020\2020-2021 учебный год\12 апреля _День космонавтики\Новая папка (2)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1253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779912" y="2708920"/>
            <a:ext cx="4968552" cy="3384376"/>
          </a:xfrm>
          <a:prstGeom prst="roundRect">
            <a:avLst/>
          </a:prstGeom>
          <a:solidFill>
            <a:schemeClr val="bg1"/>
          </a:solidFill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780928"/>
            <a:ext cx="1837036" cy="43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день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3284984"/>
            <a:ext cx="4824536" cy="24482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12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Коллаж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«Полёт Ю.А.Гагарина 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космос»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55776" y="648866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КН № 6 «АБВГДЕЙ-ка»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7992888" cy="581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4" y="0"/>
            <a:ext cx="9138886" cy="6858000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83768" y="648866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 № 9 «Буратино»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 рабочего стола 12.1.2020\2020-2021 учебный год\12 апреля _День космонавтики\Новая папка (2)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1253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779912" y="2708920"/>
            <a:ext cx="4968552" cy="3384376"/>
          </a:xfrm>
          <a:prstGeom prst="roundRect">
            <a:avLst/>
          </a:prstGeom>
          <a:solidFill>
            <a:schemeClr val="bg1"/>
          </a:solidFill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780928"/>
            <a:ext cx="1837036" cy="43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день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3284984"/>
            <a:ext cx="4824536" cy="24482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12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 для 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педагогов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4266325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548680"/>
            <a:ext cx="4248472" cy="566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83768" y="587727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КН № 6 «АБВГДЕЙ-ка»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5736" y="54868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Дидактическая  игра  «Знатоки  Космоса»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27784" y="648866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 № 9 «Буратино»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0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Дидактические игры «Собери ракету» и  «Звездопад»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с рабочего стола 12.1.2020\2020-2021 учебный год\12 апреля _День космонавтики\Новая папка (2)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6967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548680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муниципальной декады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700808"/>
            <a:ext cx="80648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 КН № 6 «АБВГДЕЙ-ка»</a:t>
            </a: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дети-родители и педагоги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Егорова Марина Николаевна</a:t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Богданова Татьяна Владимировна</a:t>
            </a:r>
          </a:p>
          <a:p>
            <a:pPr algn="ctr"/>
            <a:endParaRPr lang="ru-RU" sz="1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 № 9 «Буратино»</a:t>
            </a: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дети-родители и педагоги</a:t>
            </a:r>
          </a:p>
          <a:p>
            <a:pPr algn="ctr"/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Вшивкова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Ирина Викторовна</a:t>
            </a:r>
          </a:p>
          <a:p>
            <a:pPr algn="ctr"/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 рабочего стола 12.1.2020\2020-2021 учебный год\12 апреля _День космонавтики\Новая папка (2)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1253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635896" y="2708920"/>
            <a:ext cx="4968552" cy="3384376"/>
          </a:xfrm>
          <a:prstGeom prst="roundRect">
            <a:avLst/>
          </a:prstGeom>
          <a:solidFill>
            <a:schemeClr val="bg1"/>
          </a:solidFill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780928"/>
            <a:ext cx="1837036" cy="43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 день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3284984"/>
            <a:ext cx="4104456" cy="23042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12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</a:t>
            </a:r>
          </a:p>
          <a:p>
            <a:pPr algn="ctr"/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4077072"/>
            <a:ext cx="4824536" cy="25202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12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spc="50" dirty="0" smtClean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-конкурс рисунков-</a:t>
            </a:r>
            <a:endParaRPr lang="ru-RU" sz="5400" b="1" spc="50" dirty="0" smtClean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-конкурс чтецов-</a:t>
            </a:r>
          </a:p>
          <a:p>
            <a:pPr algn="ctr"/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5123" name="Picture 3" descr="E:\с рабочего стола 12.1.2020\2020-2021 учебный год\12 апреля _День космонавтики\Новая папка (2)\6 группа\изображение_viber_2021-04-13_17-11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6858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27784" y="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КН № 6 «АБВГДЕЙ-ка»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36096" y="5085184"/>
            <a:ext cx="3563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КН 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«АБВГДЕЙ-ка»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9603" y="0"/>
            <a:ext cx="6204397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E:\с рабочего стола 12.1.2020\2020-2021 учебный год\12 апреля _День космонавтики\Новая папка (2)\6 группа\изображение_viber_2021-04-13_17-16-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852936"/>
            <a:ext cx="5340085" cy="40050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9512" y="980728"/>
            <a:ext cx="3059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онкурс чтецов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космические дали»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7" name="Picture 2" descr="E:\с рабочего стола 12.1.2020\2020-2021 учебный год\12 апреля _День космонавтики\Новая папка (2)\6 группа\изображение_viber_2021-04-13_17-12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6858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43808" y="6273225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УЛЫБКА  ГАГАРИНА!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915816" y="648866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 № 9 «Буратино»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27784" y="648866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 № 9 «Буратино»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83671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 чтецов  «Космос далёкий и близкий»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 № 9 «Буратино»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1700808"/>
            <a:ext cx="310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https://youtu.be/o3hq-kfM0pY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2204864"/>
            <a:ext cx="3117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https://youtu.be/J_k7L0WtO8g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31640" y="2564904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 чтецов  «Космос далёкий и близкий»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 №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«АБВГДЕЙ-ка»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3501008"/>
            <a:ext cx="3132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https://youtu.be/tHuOm4XJIHk</a:t>
            </a:r>
            <a:endParaRPr lang="ru-RU" dirty="0"/>
          </a:p>
        </p:txBody>
      </p:sp>
      <p:pic>
        <p:nvPicPr>
          <p:cNvPr id="19458" name="Picture 2" descr="C:\Users\User\Downloads\Конкурс чтецов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3861048"/>
            <a:ext cx="6948138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 рабочего стола 12.1.2020\2020-2021 учебный год\12 апреля _День космонавтики\Новая папка (2)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1253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779912" y="2708920"/>
            <a:ext cx="4968552" cy="3384376"/>
          </a:xfrm>
          <a:prstGeom prst="roundRect">
            <a:avLst/>
          </a:prstGeom>
          <a:solidFill>
            <a:schemeClr val="bg1"/>
          </a:solidFill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780928"/>
            <a:ext cx="1837036" cy="43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3284984"/>
            <a:ext cx="4680520" cy="25202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12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Викторина  для детей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«Космос-это интересно!»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4" y="0"/>
            <a:ext cx="9138886" cy="6858000"/>
          </a:xfrm>
          <a:prstGeom prst="rect">
            <a:avLst/>
          </a:prstGeom>
          <a:noFill/>
        </p:spPr>
      </p:pic>
      <p:pic>
        <p:nvPicPr>
          <p:cNvPr id="6146" name="Picture 2" descr="E:\с рабочего стола 12.1.2020\2020-2021 учебный год\12 апреля _День космонавтики\Новая папка (2)\6 группа\изображение_viber_2021-04-13_17-12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55776" y="648866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КН № 6 «АБВГДЕЙ-ка»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43808" y="648866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 № 9 «Буратино»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 рабочего стола 12.1.2020\2020-2021 учебный год\12 апреля _День космонавтики\Новая папка (2)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1253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779912" y="2708920"/>
            <a:ext cx="4968552" cy="3384376"/>
          </a:xfrm>
          <a:prstGeom prst="roundRect">
            <a:avLst/>
          </a:prstGeom>
          <a:solidFill>
            <a:schemeClr val="bg1"/>
          </a:solidFill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780928"/>
            <a:ext cx="1837036" cy="43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день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3356992"/>
            <a:ext cx="4824536" cy="24482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12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деятельность 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дошкольниками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 рабочего стола 12.1.2020\2020-2021 учебный год\12 апреля _День космонавтики\Новая папка (2)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1253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779912" y="2708920"/>
            <a:ext cx="4968552" cy="3384376"/>
          </a:xfrm>
          <a:prstGeom prst="roundRect">
            <a:avLst/>
          </a:prstGeom>
          <a:solidFill>
            <a:schemeClr val="bg1"/>
          </a:solidFill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780928"/>
            <a:ext cx="1837036" cy="43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день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3284984"/>
            <a:ext cx="4824536" cy="24482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12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творческая выставка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«Космос глазами детей»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68144" y="2636912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творческих работ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«Космос глазами детей»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КН № 6 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АБВГДЕЙ-ка»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51433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71800" y="648866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 № 9 «Буратино»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 рабочего стола 12.1.2020\2020-2021 учебный год\12 апреля _День космонавтики\Новая папка (2)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1253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779912" y="2708920"/>
            <a:ext cx="4968552" cy="3384376"/>
          </a:xfrm>
          <a:prstGeom prst="roundRect">
            <a:avLst/>
          </a:prstGeom>
          <a:solidFill>
            <a:schemeClr val="bg1"/>
          </a:solidFill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780928"/>
            <a:ext cx="1837036" cy="43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 день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3140968"/>
            <a:ext cx="4824536" cy="24482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12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невник  декады 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«Юные покорители космоса»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6408712" cy="480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1026" name="Picture 2" descr="E:\с рабочего стола 12.1.2020\2020-2021 учебный год\12 апреля _День космонавтики\Новая папка (2)\6 группа\изображение_viber_2021-04-13_17-14-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6858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15816" y="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КН № 6 «АБВГДЕЙ-ка»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2050" name="Picture 2" descr="E:\с рабочего стола 12.1.2020\2020-2021 учебный год\12 апреля _День космонавтики\Новая папка (2)\6 группа\изображение_viber_2021-04-13_17-10-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27784" y="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КН № 6 «АБВГДЕЙ-ка»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43808" y="648866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 № 9 «Буратино»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Квест-и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«Загадочные космические приключения»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 рабочего стола 12.1.2020\2020-2021 учебный год\12 апреля _День космонавтики\Новая папка (2)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61253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779912" y="2708920"/>
            <a:ext cx="4968552" cy="3384376"/>
          </a:xfrm>
          <a:prstGeom prst="roundRect">
            <a:avLst/>
          </a:prstGeom>
          <a:solidFill>
            <a:schemeClr val="bg1"/>
          </a:solidFill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780928"/>
            <a:ext cx="1837036" cy="43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день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3212976"/>
            <a:ext cx="4824536" cy="24482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12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 космонавтики»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886" cy="6858000"/>
          </a:xfrm>
          <a:prstGeom prst="rect">
            <a:avLst/>
          </a:prstGeom>
          <a:noFill/>
        </p:spPr>
      </p:pic>
      <p:pic>
        <p:nvPicPr>
          <p:cNvPr id="3074" name="Picture 2" descr="E:\с рабочего стола 12.1.2020\2020-2021 учебный год\12 апреля _День космонавтики\Новая папка (2)\6 группа\изображение_viber_2021-04-13_17-12-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6858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55776" y="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КН № 6 «АБВГДЕЙ-ка»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 рабочего стола 12.1.2020\2020-2021 учебный год\12 апреля _День космонавтики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4" y="0"/>
            <a:ext cx="913888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836712"/>
            <a:ext cx="6264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«КОСМОС – ЭТО ИНТЕРЕСНО!»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1844824"/>
            <a:ext cx="2984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https://youtu.be/lH3jF0Ke6z8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204864"/>
            <a:ext cx="53326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345</Words>
  <Application>Microsoft Office PowerPoint</Application>
  <PresentationFormat>Экран (4:3)</PresentationFormat>
  <Paragraphs>87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31</cp:revision>
  <dcterms:created xsi:type="dcterms:W3CDTF">2021-04-13T05:34:39Z</dcterms:created>
  <dcterms:modified xsi:type="dcterms:W3CDTF">2021-04-13T14:44:42Z</dcterms:modified>
</cp:coreProperties>
</file>