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  <p:sldMasterId id="2147483661" r:id="rId5"/>
    <p:sldMasterId id="2147483673" r:id="rId6"/>
    <p:sldMasterId id="2147483685" r:id="rId7"/>
  </p:sldMasterIdLst>
  <p:notesMasterIdLst>
    <p:notesMasterId r:id="rId21"/>
  </p:notesMasterIdLst>
  <p:handoutMasterIdLst>
    <p:handoutMasterId r:id="rId22"/>
  </p:handoutMasterIdLst>
  <p:sldIdLst>
    <p:sldId id="256" r:id="rId8"/>
    <p:sldId id="257" r:id="rId9"/>
    <p:sldId id="260" r:id="rId10"/>
    <p:sldId id="266" r:id="rId11"/>
    <p:sldId id="269" r:id="rId12"/>
    <p:sldId id="259" r:id="rId13"/>
    <p:sldId id="270" r:id="rId14"/>
    <p:sldId id="272" r:id="rId15"/>
    <p:sldId id="273" r:id="rId16"/>
    <p:sldId id="274" r:id="rId17"/>
    <p:sldId id="275" r:id="rId18"/>
    <p:sldId id="276" r:id="rId19"/>
    <p:sldId id="261" r:id="rId20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0" autoAdjust="0"/>
    <p:restoredTop sz="94701" autoAdjust="0"/>
  </p:normalViewPr>
  <p:slideViewPr>
    <p:cSldViewPr snapToGrid="0" showGuides="1">
      <p:cViewPr varScale="1">
        <p:scale>
          <a:sx n="70" d="100"/>
          <a:sy n="70" d="100"/>
        </p:scale>
        <p:origin x="-76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7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C18FBF-3FF5-4C16-97CF-AF03740D7AB6}" type="doc">
      <dgm:prSet loTypeId="urn:microsoft.com/office/officeart/2005/8/layout/lProcess2" loCatId="list" qsTypeId="urn:microsoft.com/office/officeart/2005/8/quickstyle/simple4" qsCatId="simple" csTypeId="urn:microsoft.com/office/officeart/2005/8/colors/accent1_2" csCatId="accent1" phldr="1"/>
      <dgm:spPr/>
      <dgm:t>
        <a:bodyPr rtlCol="0"/>
        <a:lstStyle/>
        <a:p>
          <a:pPr rtl="0"/>
          <a:endParaRPr lang="en-US"/>
        </a:p>
      </dgm:t>
    </dgm:pt>
    <dgm:pt modelId="{B4F1B46E-22B2-4721-950C-8704487586DC}">
      <dgm:prSet phldrT="[Text]"/>
      <dgm:spPr/>
      <dgm:t>
        <a:bodyPr rtlCol="0"/>
        <a:lstStyle/>
        <a:p>
          <a:pPr rtl="0"/>
          <a:r>
            <a:rPr lang="ru-RU" dirty="0" smtClean="0"/>
            <a:t>Мотивация</a:t>
          </a:r>
          <a:endParaRPr lang="en-US" dirty="0"/>
        </a:p>
      </dgm:t>
    </dgm:pt>
    <dgm:pt modelId="{E8A66543-CC4D-4785-A93E-5B125E09F826}" type="parTrans" cxnId="{2C8317B2-2EBB-4589-86EA-C77B3B6E81AA}">
      <dgm:prSet/>
      <dgm:spPr/>
      <dgm:t>
        <a:bodyPr rtlCol="0"/>
        <a:lstStyle/>
        <a:p>
          <a:pPr rtl="0"/>
          <a:endParaRPr lang="en-US"/>
        </a:p>
      </dgm:t>
    </dgm:pt>
    <dgm:pt modelId="{A7E2530A-34E2-4E9F-BC78-8920BA140C41}" type="sibTrans" cxnId="{2C8317B2-2EBB-4589-86EA-C77B3B6E81AA}">
      <dgm:prSet/>
      <dgm:spPr/>
      <dgm:t>
        <a:bodyPr rtlCol="0"/>
        <a:lstStyle/>
        <a:p>
          <a:pPr rtl="0"/>
          <a:endParaRPr lang="en-US"/>
        </a:p>
      </dgm:t>
    </dgm:pt>
    <dgm:pt modelId="{F9D46839-CD06-4669-AAE4-4D1E9AFEDA78}">
      <dgm:prSet phldrT="[Text]"/>
      <dgm:spPr/>
      <dgm:t>
        <a:bodyPr rtlCol="0"/>
        <a:lstStyle/>
        <a:p>
          <a:pPr rtl="0"/>
          <a:r>
            <a:rPr lang="ru-RU" dirty="0" smtClean="0"/>
            <a:t>Компьютер</a:t>
          </a:r>
        </a:p>
      </dgm:t>
    </dgm:pt>
    <dgm:pt modelId="{B6B535D8-00AB-4FA1-AAEC-92498ABC6F4C}" type="parTrans" cxnId="{AD25A8A0-4628-40E2-8C9E-64E6AD4D4D91}">
      <dgm:prSet/>
      <dgm:spPr/>
      <dgm:t>
        <a:bodyPr rtlCol="0"/>
        <a:lstStyle/>
        <a:p>
          <a:pPr rtl="0"/>
          <a:endParaRPr lang="en-US"/>
        </a:p>
      </dgm:t>
    </dgm:pt>
    <dgm:pt modelId="{6497F199-DC2A-41F9-A449-D395E6BC4900}" type="sibTrans" cxnId="{AD25A8A0-4628-40E2-8C9E-64E6AD4D4D91}">
      <dgm:prSet/>
      <dgm:spPr/>
      <dgm:t>
        <a:bodyPr rtlCol="0"/>
        <a:lstStyle/>
        <a:p>
          <a:pPr rtl="0"/>
          <a:endParaRPr lang="en-US"/>
        </a:p>
      </dgm:t>
    </dgm:pt>
    <dgm:pt modelId="{7CB6360B-4022-4E96-922B-A12DE0E2A39F}">
      <dgm:prSet phldrT="[Text]"/>
      <dgm:spPr/>
      <dgm:t>
        <a:bodyPr rtlCol="0"/>
        <a:lstStyle/>
        <a:p>
          <a:pPr rtl="0"/>
          <a:r>
            <a:rPr lang="ru-RU" dirty="0" smtClean="0"/>
            <a:t>Игра</a:t>
          </a:r>
          <a:endParaRPr lang="en-US" dirty="0"/>
        </a:p>
      </dgm:t>
    </dgm:pt>
    <dgm:pt modelId="{44B2858F-607B-47DF-B44B-EA7D73FDC9F2}" type="parTrans" cxnId="{CD5EFFB3-C9FD-4DAC-8D97-0C2FB02B380B}">
      <dgm:prSet/>
      <dgm:spPr/>
      <dgm:t>
        <a:bodyPr rtlCol="0"/>
        <a:lstStyle/>
        <a:p>
          <a:pPr rtl="0"/>
          <a:endParaRPr lang="en-US"/>
        </a:p>
      </dgm:t>
    </dgm:pt>
    <dgm:pt modelId="{B35ED9D1-2A17-4034-8D08-4945CA54F6C9}" type="sibTrans" cxnId="{CD5EFFB3-C9FD-4DAC-8D97-0C2FB02B380B}">
      <dgm:prSet/>
      <dgm:spPr/>
      <dgm:t>
        <a:bodyPr rtlCol="0"/>
        <a:lstStyle/>
        <a:p>
          <a:pPr rtl="0"/>
          <a:endParaRPr lang="en-US"/>
        </a:p>
      </dgm:t>
    </dgm:pt>
    <dgm:pt modelId="{70879558-61CA-4CCD-B2D6-5349B01EF337}">
      <dgm:prSet phldrT="[Text]"/>
      <dgm:spPr/>
      <dgm:t>
        <a:bodyPr rtlCol="0"/>
        <a:lstStyle/>
        <a:p>
          <a:pPr rtl="0"/>
          <a:r>
            <a:rPr lang="en-US" dirty="0" smtClean="0"/>
            <a:t>Scratch</a:t>
          </a:r>
          <a:r>
            <a:rPr lang="ru-RU" dirty="0" smtClean="0"/>
            <a:t>, Google Блокли</a:t>
          </a:r>
          <a:endParaRPr lang="en-US" dirty="0"/>
        </a:p>
      </dgm:t>
    </dgm:pt>
    <dgm:pt modelId="{95F5E6EE-4E8D-49F8-8C9E-8BBFD01B6A0E}" type="parTrans" cxnId="{8FAB4659-6291-457D-941A-93BCD304031A}">
      <dgm:prSet/>
      <dgm:spPr/>
      <dgm:t>
        <a:bodyPr rtlCol="0"/>
        <a:lstStyle/>
        <a:p>
          <a:pPr rtl="0"/>
          <a:endParaRPr lang="en-US"/>
        </a:p>
      </dgm:t>
    </dgm:pt>
    <dgm:pt modelId="{053E317B-DD3F-4AFF-90D1-A55D37D325DC}" type="sibTrans" cxnId="{8FAB4659-6291-457D-941A-93BCD304031A}">
      <dgm:prSet/>
      <dgm:spPr/>
      <dgm:t>
        <a:bodyPr rtlCol="0"/>
        <a:lstStyle/>
        <a:p>
          <a:pPr rtl="0"/>
          <a:endParaRPr lang="en-US"/>
        </a:p>
      </dgm:t>
    </dgm:pt>
    <dgm:pt modelId="{F2881FB1-6580-4F21-A283-BFAA6F91D5D2}">
      <dgm:prSet phldrT="[Text]"/>
      <dgm:spPr/>
      <dgm:t>
        <a:bodyPr rtlCol="0"/>
        <a:lstStyle/>
        <a:p>
          <a:pPr rtl="0"/>
          <a:r>
            <a:rPr lang="ru-RU" b="0" dirty="0" smtClean="0"/>
            <a:t>Подготовка</a:t>
          </a:r>
          <a:endParaRPr lang="en-US" b="0" dirty="0"/>
        </a:p>
      </dgm:t>
    </dgm:pt>
    <dgm:pt modelId="{2D960FDD-BADA-480D-9043-497C56588AD3}" type="parTrans" cxnId="{4A31D641-1B5D-46D3-B685-0C4DC6EFE71B}">
      <dgm:prSet/>
      <dgm:spPr/>
      <dgm:t>
        <a:bodyPr rtlCol="0"/>
        <a:lstStyle/>
        <a:p>
          <a:pPr rtl="0"/>
          <a:endParaRPr lang="en-US"/>
        </a:p>
      </dgm:t>
    </dgm:pt>
    <dgm:pt modelId="{A5ABDC17-7AB5-4F0E-992A-F9343F5D74EB}" type="sibTrans" cxnId="{4A31D641-1B5D-46D3-B685-0C4DC6EFE71B}">
      <dgm:prSet/>
      <dgm:spPr/>
      <dgm:t>
        <a:bodyPr rtlCol="0"/>
        <a:lstStyle/>
        <a:p>
          <a:pPr rtl="0"/>
          <a:endParaRPr lang="en-US"/>
        </a:p>
      </dgm:t>
    </dgm:pt>
    <dgm:pt modelId="{29E78340-8EBE-415C-B973-78A91A054B9C}">
      <dgm:prSet phldrT="[Text]"/>
      <dgm:spPr/>
      <dgm:t>
        <a:bodyPr rtlCol="0"/>
        <a:lstStyle/>
        <a:p>
          <a:pPr rtl="0"/>
          <a:r>
            <a:rPr lang="ru-RU" dirty="0" smtClean="0"/>
            <a:t>5-6 класс</a:t>
          </a:r>
          <a:endParaRPr lang="en-US" dirty="0"/>
        </a:p>
      </dgm:t>
    </dgm:pt>
    <dgm:pt modelId="{FF4E5F97-6974-4E39-A85D-DCB2E100798E}" type="parTrans" cxnId="{311348D8-FDE3-4C22-99F5-3B98C5F51F0D}">
      <dgm:prSet/>
      <dgm:spPr/>
      <dgm:t>
        <a:bodyPr rtlCol="0"/>
        <a:lstStyle/>
        <a:p>
          <a:pPr rtl="0"/>
          <a:endParaRPr lang="en-US"/>
        </a:p>
      </dgm:t>
    </dgm:pt>
    <dgm:pt modelId="{B4B9A51E-FA34-465E-B5B4-81CD76EB3FC2}" type="sibTrans" cxnId="{311348D8-FDE3-4C22-99F5-3B98C5F51F0D}">
      <dgm:prSet/>
      <dgm:spPr/>
      <dgm:t>
        <a:bodyPr rtlCol="0"/>
        <a:lstStyle/>
        <a:p>
          <a:pPr rtl="0"/>
          <a:endParaRPr lang="en-US"/>
        </a:p>
      </dgm:t>
    </dgm:pt>
    <dgm:pt modelId="{6352CA33-6755-44BE-808F-400DA4CF80A7}">
      <dgm:prSet phldrT="[Text]"/>
      <dgm:spPr/>
      <dgm:t>
        <a:bodyPr rtlCol="0"/>
        <a:lstStyle/>
        <a:p>
          <a:pPr rtl="0"/>
          <a:r>
            <a:rPr lang="ru-RU" b="0" dirty="0" smtClean="0"/>
            <a:t>Развитие</a:t>
          </a:r>
          <a:endParaRPr lang="en-US" b="0" dirty="0"/>
        </a:p>
      </dgm:t>
    </dgm:pt>
    <dgm:pt modelId="{AEB59203-63BA-4A96-BADC-40BAEBD9AA40}" type="parTrans" cxnId="{82BAE5DD-3A79-4870-9019-1254385E0650}">
      <dgm:prSet/>
      <dgm:spPr/>
      <dgm:t>
        <a:bodyPr rtlCol="0"/>
        <a:lstStyle/>
        <a:p>
          <a:pPr rtl="0"/>
          <a:endParaRPr lang="en-US"/>
        </a:p>
      </dgm:t>
    </dgm:pt>
    <dgm:pt modelId="{AAB4CF73-4B9B-4AA0-9074-16C2D2AE00A1}" type="sibTrans" cxnId="{82BAE5DD-3A79-4870-9019-1254385E0650}">
      <dgm:prSet/>
      <dgm:spPr/>
      <dgm:t>
        <a:bodyPr rtlCol="0"/>
        <a:lstStyle/>
        <a:p>
          <a:pPr rtl="0"/>
          <a:endParaRPr lang="en-US"/>
        </a:p>
      </dgm:t>
    </dgm:pt>
    <dgm:pt modelId="{9614A323-64B1-4077-A841-022051EC749A}">
      <dgm:prSet phldrT="[Text]"/>
      <dgm:spPr/>
      <dgm:t>
        <a:bodyPr rtlCol="0"/>
        <a:lstStyle/>
        <a:p>
          <a:pPr rtl="0"/>
          <a:r>
            <a:rPr lang="ru-RU" dirty="0" smtClean="0"/>
            <a:t>7-8 класс</a:t>
          </a:r>
          <a:endParaRPr lang="en-US" dirty="0"/>
        </a:p>
      </dgm:t>
    </dgm:pt>
    <dgm:pt modelId="{E5F6BCBD-B84E-4018-BE9E-BF57FF3B4B36}" type="parTrans" cxnId="{FC7BD086-74EA-4D6C-9657-E916D355F209}">
      <dgm:prSet/>
      <dgm:spPr/>
      <dgm:t>
        <a:bodyPr rtlCol="0"/>
        <a:lstStyle/>
        <a:p>
          <a:pPr rtl="0"/>
          <a:endParaRPr lang="en-US"/>
        </a:p>
      </dgm:t>
    </dgm:pt>
    <dgm:pt modelId="{FEC2A79F-8857-403A-A738-E8CE75C965E2}" type="sibTrans" cxnId="{FC7BD086-74EA-4D6C-9657-E916D355F209}">
      <dgm:prSet/>
      <dgm:spPr/>
      <dgm:t>
        <a:bodyPr rtlCol="0"/>
        <a:lstStyle/>
        <a:p>
          <a:pPr rtl="0"/>
          <a:endParaRPr lang="en-US"/>
        </a:p>
      </dgm:t>
    </dgm:pt>
    <dgm:pt modelId="{3D5CDB25-F8FA-444B-8D4A-1D29D0CBA282}">
      <dgm:prSet phldrT="[Text]"/>
      <dgm:spPr/>
      <dgm:t>
        <a:bodyPr rtlCol="0"/>
        <a:lstStyle/>
        <a:p>
          <a:pPr rtl="0"/>
          <a:r>
            <a:rPr lang="ru-RU" dirty="0" smtClean="0"/>
            <a:t>Прикладные задачи</a:t>
          </a:r>
        </a:p>
        <a:p>
          <a:pPr rtl="0"/>
          <a:r>
            <a:rPr lang="ru-RU" dirty="0" smtClean="0"/>
            <a:t>Эксперимент</a:t>
          </a:r>
          <a:endParaRPr lang="en-US" dirty="0"/>
        </a:p>
      </dgm:t>
    </dgm:pt>
    <dgm:pt modelId="{4C229933-AC16-44B7-98EC-4C0F07FABCB0}" type="parTrans" cxnId="{2E3C97E6-67D4-4948-B47A-1115C2B2979F}">
      <dgm:prSet/>
      <dgm:spPr/>
      <dgm:t>
        <a:bodyPr rtlCol="0"/>
        <a:lstStyle/>
        <a:p>
          <a:pPr rtl="0"/>
          <a:endParaRPr lang="en-US"/>
        </a:p>
      </dgm:t>
    </dgm:pt>
    <dgm:pt modelId="{189DA4C5-2A22-4C71-A806-7B4AB57767CC}" type="sibTrans" cxnId="{2E3C97E6-67D4-4948-B47A-1115C2B2979F}">
      <dgm:prSet/>
      <dgm:spPr/>
      <dgm:t>
        <a:bodyPr rtlCol="0"/>
        <a:lstStyle/>
        <a:p>
          <a:pPr rtl="0"/>
          <a:endParaRPr lang="en-US"/>
        </a:p>
      </dgm:t>
    </dgm:pt>
    <dgm:pt modelId="{7FCE83D9-631B-4420-BBFC-CA0AFA59F747}">
      <dgm:prSet phldrT="[Text]"/>
      <dgm:spPr/>
      <dgm:t>
        <a:bodyPr rtlCol="0"/>
        <a:lstStyle/>
        <a:p>
          <a:pPr rtl="0"/>
          <a:r>
            <a:rPr lang="ru" dirty="0" smtClean="0"/>
            <a:t>Исследование</a:t>
          </a:r>
          <a:endParaRPr lang="en-US" dirty="0"/>
        </a:p>
      </dgm:t>
    </dgm:pt>
    <dgm:pt modelId="{C61EC981-13FA-4710-B079-D35692EEB764}" type="parTrans" cxnId="{E572418E-4340-4448-940D-253A2FA3B9B3}">
      <dgm:prSet/>
      <dgm:spPr/>
      <dgm:t>
        <a:bodyPr rtlCol="0"/>
        <a:lstStyle/>
        <a:p>
          <a:pPr rtl="0"/>
          <a:endParaRPr lang="en-US"/>
        </a:p>
      </dgm:t>
    </dgm:pt>
    <dgm:pt modelId="{1B48A0DE-4031-4D45-86A1-94CDAF68824A}" type="sibTrans" cxnId="{E572418E-4340-4448-940D-253A2FA3B9B3}">
      <dgm:prSet/>
      <dgm:spPr/>
      <dgm:t>
        <a:bodyPr rtlCol="0"/>
        <a:lstStyle/>
        <a:p>
          <a:pPr rtl="0"/>
          <a:endParaRPr lang="en-US"/>
        </a:p>
      </dgm:t>
    </dgm:pt>
    <dgm:pt modelId="{DB9FB862-4759-4D6A-84F3-01524B92723B}">
      <dgm:prSet phldrT="[Text]"/>
      <dgm:spPr/>
      <dgm:t>
        <a:bodyPr rtlCol="0"/>
        <a:lstStyle/>
        <a:p>
          <a:pPr rtl="0"/>
          <a:r>
            <a:rPr lang="ru" dirty="0" smtClean="0"/>
            <a:t>9-11 класс</a:t>
          </a:r>
          <a:endParaRPr lang="en-US" dirty="0"/>
        </a:p>
      </dgm:t>
    </dgm:pt>
    <dgm:pt modelId="{CD1EE44C-3116-420B-89E3-1D797CB25D34}" type="parTrans" cxnId="{70CAB4FC-3D17-49C2-8A7B-F387031FCDCA}">
      <dgm:prSet/>
      <dgm:spPr/>
      <dgm:t>
        <a:bodyPr rtlCol="0"/>
        <a:lstStyle/>
        <a:p>
          <a:pPr rtl="0"/>
          <a:endParaRPr lang="en-US"/>
        </a:p>
      </dgm:t>
    </dgm:pt>
    <dgm:pt modelId="{4BD4D4A5-043E-4ED5-A5CA-8D46DADC3150}" type="sibTrans" cxnId="{70CAB4FC-3D17-49C2-8A7B-F387031FCDCA}">
      <dgm:prSet/>
      <dgm:spPr/>
      <dgm:t>
        <a:bodyPr rtlCol="0"/>
        <a:lstStyle/>
        <a:p>
          <a:pPr rtl="0"/>
          <a:endParaRPr lang="en-US"/>
        </a:p>
      </dgm:t>
    </dgm:pt>
    <dgm:pt modelId="{50451020-5E1A-4778-9E8D-169182A36191}">
      <dgm:prSet phldrT="[Text]"/>
      <dgm:spPr/>
      <dgm:t>
        <a:bodyPr rtlCol="0"/>
        <a:lstStyle/>
        <a:p>
          <a:pPr rtl="0"/>
          <a:r>
            <a:rPr lang="ru" dirty="0" smtClean="0"/>
            <a:t>Проект</a:t>
          </a:r>
        </a:p>
        <a:p>
          <a:pPr rtl="0"/>
          <a:r>
            <a:rPr lang="ru" dirty="0" smtClean="0"/>
            <a:t>Наука</a:t>
          </a:r>
          <a:endParaRPr lang="en-US" dirty="0"/>
        </a:p>
      </dgm:t>
    </dgm:pt>
    <dgm:pt modelId="{7DFC3849-4A12-49FB-B614-8AFD597CCB9E}" type="parTrans" cxnId="{0F86DBDB-3C4F-4C84-981B-7F4CA2A8EAF3}">
      <dgm:prSet/>
      <dgm:spPr/>
      <dgm:t>
        <a:bodyPr rtlCol="0"/>
        <a:lstStyle/>
        <a:p>
          <a:pPr rtl="0"/>
          <a:endParaRPr lang="en-US"/>
        </a:p>
      </dgm:t>
    </dgm:pt>
    <dgm:pt modelId="{EEDE2474-4F18-4F59-8E58-6382D253E514}" type="sibTrans" cxnId="{0F86DBDB-3C4F-4C84-981B-7F4CA2A8EAF3}">
      <dgm:prSet/>
      <dgm:spPr/>
      <dgm:t>
        <a:bodyPr rtlCol="0"/>
        <a:lstStyle/>
        <a:p>
          <a:pPr rtl="0"/>
          <a:endParaRPr lang="en-US"/>
        </a:p>
      </dgm:t>
    </dgm:pt>
    <dgm:pt modelId="{9D72CDD3-5859-43DB-BD75-0C3C30E3DE62}">
      <dgm:prSet phldrT="[Text]"/>
      <dgm:spPr/>
      <dgm:t>
        <a:bodyPr rtlCol="0"/>
        <a:lstStyle/>
        <a:p>
          <a:pPr rtl="0"/>
          <a:r>
            <a:rPr lang="ru-RU" dirty="0" smtClean="0"/>
            <a:t>3-4 класс</a:t>
          </a:r>
          <a:endParaRPr lang="en-US" dirty="0"/>
        </a:p>
      </dgm:t>
    </dgm:pt>
    <dgm:pt modelId="{15E25BD4-1EBF-43C2-8885-DBF66B8429E1}" type="sibTrans" cxnId="{DDB5AD9A-40B0-48EF-AF2C-8CCDA330F7FE}">
      <dgm:prSet/>
      <dgm:spPr/>
      <dgm:t>
        <a:bodyPr rtlCol="0"/>
        <a:lstStyle/>
        <a:p>
          <a:pPr rtl="0"/>
          <a:endParaRPr lang="en-US"/>
        </a:p>
      </dgm:t>
    </dgm:pt>
    <dgm:pt modelId="{1D5B1F83-33A7-4298-BC11-2B1252AFAEA5}" type="parTrans" cxnId="{DDB5AD9A-40B0-48EF-AF2C-8CCDA330F7FE}">
      <dgm:prSet/>
      <dgm:spPr/>
      <dgm:t>
        <a:bodyPr rtlCol="0"/>
        <a:lstStyle/>
        <a:p>
          <a:pPr rtl="0"/>
          <a:endParaRPr lang="en-US"/>
        </a:p>
      </dgm:t>
    </dgm:pt>
    <dgm:pt modelId="{D48F35AB-3B68-4898-A24F-286FC964C0AE}">
      <dgm:prSet/>
      <dgm:spPr/>
      <dgm:t>
        <a:bodyPr/>
        <a:lstStyle/>
        <a:p>
          <a:r>
            <a:rPr lang="en-US" dirty="0" smtClean="0"/>
            <a:t>Pascal</a:t>
          </a:r>
        </a:p>
        <a:p>
          <a:r>
            <a:rPr lang="en-US" dirty="0" smtClean="0"/>
            <a:t>C++</a:t>
          </a:r>
          <a:endParaRPr lang="ru-RU" dirty="0"/>
        </a:p>
      </dgm:t>
    </dgm:pt>
    <dgm:pt modelId="{A231DD1E-AA99-48F8-8771-86F1987EBE38}" type="parTrans" cxnId="{CAC2A439-C554-4993-8AA7-0D9F923F4909}">
      <dgm:prSet/>
      <dgm:spPr/>
      <dgm:t>
        <a:bodyPr/>
        <a:lstStyle/>
        <a:p>
          <a:endParaRPr lang="ru-RU"/>
        </a:p>
      </dgm:t>
    </dgm:pt>
    <dgm:pt modelId="{6916E145-2AE2-4374-9213-D3C05B906423}" type="sibTrans" cxnId="{CAC2A439-C554-4993-8AA7-0D9F923F4909}">
      <dgm:prSet/>
      <dgm:spPr/>
      <dgm:t>
        <a:bodyPr/>
        <a:lstStyle/>
        <a:p>
          <a:endParaRPr lang="ru-RU"/>
        </a:p>
      </dgm:t>
    </dgm:pt>
    <dgm:pt modelId="{B66759EF-61B7-4824-A55B-29430DF0D6B2}">
      <dgm:prSet/>
      <dgm:spPr/>
      <dgm:t>
        <a:bodyPr/>
        <a:lstStyle/>
        <a:p>
          <a:r>
            <a:rPr lang="ru-RU" smtClean="0"/>
            <a:t>Задача</a:t>
          </a:r>
          <a:endParaRPr lang="ru-RU"/>
        </a:p>
      </dgm:t>
    </dgm:pt>
    <dgm:pt modelId="{E04600C1-5DE7-4469-953A-57548190FBFA}" type="parTrans" cxnId="{36F531B1-FA0D-4DE0-AA03-E5C8BDA8797B}">
      <dgm:prSet/>
      <dgm:spPr/>
      <dgm:t>
        <a:bodyPr/>
        <a:lstStyle/>
        <a:p>
          <a:endParaRPr lang="ru-RU"/>
        </a:p>
      </dgm:t>
    </dgm:pt>
    <dgm:pt modelId="{93460F5F-37B9-4DED-9DF4-33531C696902}" type="sibTrans" cxnId="{36F531B1-FA0D-4DE0-AA03-E5C8BDA8797B}">
      <dgm:prSet/>
      <dgm:spPr/>
      <dgm:t>
        <a:bodyPr/>
        <a:lstStyle/>
        <a:p>
          <a:endParaRPr lang="ru-RU"/>
        </a:p>
      </dgm:t>
    </dgm:pt>
    <dgm:pt modelId="{9B2FD7B8-5B99-4DC4-ADB6-C20CDE880105}" type="pres">
      <dgm:prSet presAssocID="{00C18FBF-3FF5-4C16-97CF-AF03740D7AB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C45B05-A175-4329-9DA3-15ADE536F403}" type="pres">
      <dgm:prSet presAssocID="{B4F1B46E-22B2-4721-950C-8704487586DC}" presName="compNode" presStyleCnt="0"/>
      <dgm:spPr/>
    </dgm:pt>
    <dgm:pt modelId="{6092271A-3DA8-4472-BDF1-6C95ABC991E2}" type="pres">
      <dgm:prSet presAssocID="{B4F1B46E-22B2-4721-950C-8704487586DC}" presName="aNode" presStyleLbl="bgShp" presStyleIdx="0" presStyleCnt="4"/>
      <dgm:spPr/>
      <dgm:t>
        <a:bodyPr/>
        <a:lstStyle/>
        <a:p>
          <a:endParaRPr lang="ru-RU"/>
        </a:p>
      </dgm:t>
    </dgm:pt>
    <dgm:pt modelId="{AA39EF92-02C2-4D3F-A587-7D6056BEF991}" type="pres">
      <dgm:prSet presAssocID="{B4F1B46E-22B2-4721-950C-8704487586DC}" presName="textNode" presStyleLbl="bgShp" presStyleIdx="0" presStyleCnt="4"/>
      <dgm:spPr/>
      <dgm:t>
        <a:bodyPr/>
        <a:lstStyle/>
        <a:p>
          <a:endParaRPr lang="ru-RU"/>
        </a:p>
      </dgm:t>
    </dgm:pt>
    <dgm:pt modelId="{54AC8C29-33E9-4F9A-9819-E031CDEF2ED3}" type="pres">
      <dgm:prSet presAssocID="{B4F1B46E-22B2-4721-950C-8704487586DC}" presName="compChildNode" presStyleCnt="0"/>
      <dgm:spPr/>
    </dgm:pt>
    <dgm:pt modelId="{E2BC8501-CE64-4371-8745-832B97D981C4}" type="pres">
      <dgm:prSet presAssocID="{B4F1B46E-22B2-4721-950C-8704487586DC}" presName="theInnerList" presStyleCnt="0"/>
      <dgm:spPr/>
    </dgm:pt>
    <dgm:pt modelId="{7D3B5980-C7CD-4B6F-A96E-3ADFED19EA6D}" type="pres">
      <dgm:prSet presAssocID="{9D72CDD3-5859-43DB-BD75-0C3C30E3DE62}" presName="child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8C412E-F461-4147-BAB9-CBAEC4D53825}" type="pres">
      <dgm:prSet presAssocID="{9D72CDD3-5859-43DB-BD75-0C3C30E3DE62}" presName="aSpace2" presStyleCnt="0"/>
      <dgm:spPr/>
    </dgm:pt>
    <dgm:pt modelId="{C4D6308C-4738-427B-9B83-A6DF15D3D293}" type="pres">
      <dgm:prSet presAssocID="{F9D46839-CD06-4669-AAE4-4D1E9AFEDA78}" presName="child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80C178-BA16-46CE-AC15-9EDC914DB0CE}" type="pres">
      <dgm:prSet presAssocID="{F9D46839-CD06-4669-AAE4-4D1E9AFEDA78}" presName="aSpace2" presStyleCnt="0"/>
      <dgm:spPr/>
    </dgm:pt>
    <dgm:pt modelId="{29639C39-ED87-4C8A-A31A-513547F729C7}" type="pres">
      <dgm:prSet presAssocID="{7CB6360B-4022-4E96-922B-A12DE0E2A39F}" presName="child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B35EDC-DA30-467F-B16B-A3B48F0B72A9}" type="pres">
      <dgm:prSet presAssocID="{7CB6360B-4022-4E96-922B-A12DE0E2A39F}" presName="aSpace2" presStyleCnt="0"/>
      <dgm:spPr/>
    </dgm:pt>
    <dgm:pt modelId="{E6F529FF-4692-46AA-A380-B7DF7927E192}" type="pres">
      <dgm:prSet presAssocID="{70879558-61CA-4CCD-B2D6-5349B01EF337}" presName="child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0DBB60-77B4-4E98-9BC1-BDD07D9AF86F}" type="pres">
      <dgm:prSet presAssocID="{B4F1B46E-22B2-4721-950C-8704487586DC}" presName="aSpace" presStyleCnt="0"/>
      <dgm:spPr/>
    </dgm:pt>
    <dgm:pt modelId="{69107E4B-809A-4F36-8C3E-43CB5A4E0001}" type="pres">
      <dgm:prSet presAssocID="{F2881FB1-6580-4F21-A283-BFAA6F91D5D2}" presName="compNode" presStyleCnt="0"/>
      <dgm:spPr/>
    </dgm:pt>
    <dgm:pt modelId="{871F8FDC-458A-431B-B098-400301FE5553}" type="pres">
      <dgm:prSet presAssocID="{F2881FB1-6580-4F21-A283-BFAA6F91D5D2}" presName="aNode" presStyleLbl="bgShp" presStyleIdx="1" presStyleCnt="4"/>
      <dgm:spPr/>
      <dgm:t>
        <a:bodyPr/>
        <a:lstStyle/>
        <a:p>
          <a:endParaRPr lang="ru-RU"/>
        </a:p>
      </dgm:t>
    </dgm:pt>
    <dgm:pt modelId="{3C77EB64-A2DA-4370-B799-2441D66CD356}" type="pres">
      <dgm:prSet presAssocID="{F2881FB1-6580-4F21-A283-BFAA6F91D5D2}" presName="textNode" presStyleLbl="bgShp" presStyleIdx="1" presStyleCnt="4"/>
      <dgm:spPr/>
      <dgm:t>
        <a:bodyPr/>
        <a:lstStyle/>
        <a:p>
          <a:endParaRPr lang="ru-RU"/>
        </a:p>
      </dgm:t>
    </dgm:pt>
    <dgm:pt modelId="{2088B63E-D8B0-44D8-8DEF-A19156328451}" type="pres">
      <dgm:prSet presAssocID="{F2881FB1-6580-4F21-A283-BFAA6F91D5D2}" presName="compChildNode" presStyleCnt="0"/>
      <dgm:spPr/>
    </dgm:pt>
    <dgm:pt modelId="{2937D4B9-2B36-4E24-936B-3EA8A1761BCF}" type="pres">
      <dgm:prSet presAssocID="{F2881FB1-6580-4F21-A283-BFAA6F91D5D2}" presName="theInnerList" presStyleCnt="0"/>
      <dgm:spPr/>
    </dgm:pt>
    <dgm:pt modelId="{B4AAEE4F-71D0-4CF3-A547-987A180439AC}" type="pres">
      <dgm:prSet presAssocID="{29E78340-8EBE-415C-B973-78A91A054B9C}" presName="child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16495C-AB6B-44B6-B989-1AEEC2C772B1}" type="pres">
      <dgm:prSet presAssocID="{29E78340-8EBE-415C-B973-78A91A054B9C}" presName="aSpace2" presStyleCnt="0"/>
      <dgm:spPr/>
    </dgm:pt>
    <dgm:pt modelId="{D400BCD9-A921-4B61-B6B8-F58215357FBA}" type="pres">
      <dgm:prSet presAssocID="{B66759EF-61B7-4824-A55B-29430DF0D6B2}" presName="child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7598A4-4067-4A9C-B8A6-F66D3056AA60}" type="pres">
      <dgm:prSet presAssocID="{B66759EF-61B7-4824-A55B-29430DF0D6B2}" presName="aSpace2" presStyleCnt="0"/>
      <dgm:spPr/>
    </dgm:pt>
    <dgm:pt modelId="{91AA8920-7256-424A-8D72-967F019211B1}" type="pres">
      <dgm:prSet presAssocID="{D48F35AB-3B68-4898-A24F-286FC964C0AE}" presName="child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9E2511-09B6-4C1F-BB5B-12C77E9B942E}" type="pres">
      <dgm:prSet presAssocID="{F2881FB1-6580-4F21-A283-BFAA6F91D5D2}" presName="aSpace" presStyleCnt="0"/>
      <dgm:spPr/>
    </dgm:pt>
    <dgm:pt modelId="{C62F4338-C079-4AD2-BDC6-F7E0FB828831}" type="pres">
      <dgm:prSet presAssocID="{6352CA33-6755-44BE-808F-400DA4CF80A7}" presName="compNode" presStyleCnt="0"/>
      <dgm:spPr/>
    </dgm:pt>
    <dgm:pt modelId="{4B431FB3-8731-4433-8D71-0E7A95379739}" type="pres">
      <dgm:prSet presAssocID="{6352CA33-6755-44BE-808F-400DA4CF80A7}" presName="aNode" presStyleLbl="bgShp" presStyleIdx="2" presStyleCnt="4"/>
      <dgm:spPr/>
      <dgm:t>
        <a:bodyPr/>
        <a:lstStyle/>
        <a:p>
          <a:endParaRPr lang="ru-RU"/>
        </a:p>
      </dgm:t>
    </dgm:pt>
    <dgm:pt modelId="{B222C9DD-0F86-4882-9504-F1DA243AAE8A}" type="pres">
      <dgm:prSet presAssocID="{6352CA33-6755-44BE-808F-400DA4CF80A7}" presName="textNode" presStyleLbl="bgShp" presStyleIdx="2" presStyleCnt="4"/>
      <dgm:spPr/>
      <dgm:t>
        <a:bodyPr/>
        <a:lstStyle/>
        <a:p>
          <a:endParaRPr lang="ru-RU"/>
        </a:p>
      </dgm:t>
    </dgm:pt>
    <dgm:pt modelId="{4699C1FF-B3D8-4B2B-BD06-602EC30F8CEA}" type="pres">
      <dgm:prSet presAssocID="{6352CA33-6755-44BE-808F-400DA4CF80A7}" presName="compChildNode" presStyleCnt="0"/>
      <dgm:spPr/>
    </dgm:pt>
    <dgm:pt modelId="{98CE8CBA-2D2E-41FE-A862-921D03696844}" type="pres">
      <dgm:prSet presAssocID="{6352CA33-6755-44BE-808F-400DA4CF80A7}" presName="theInnerList" presStyleCnt="0"/>
      <dgm:spPr/>
    </dgm:pt>
    <dgm:pt modelId="{94A5F040-B555-4BDF-9B43-E28A67F41172}" type="pres">
      <dgm:prSet presAssocID="{9614A323-64B1-4077-A841-022051EC749A}" presName="child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41CEB0-3FB0-4D26-ACFE-72F2E19CF8C7}" type="pres">
      <dgm:prSet presAssocID="{9614A323-64B1-4077-A841-022051EC749A}" presName="aSpace2" presStyleCnt="0"/>
      <dgm:spPr/>
    </dgm:pt>
    <dgm:pt modelId="{4D87D725-4D8B-4A16-A06E-FCE5B68D04D6}" type="pres">
      <dgm:prSet presAssocID="{3D5CDB25-F8FA-444B-8D4A-1D29D0CBA282}" presName="child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0EEAC5-6709-49F1-A4D5-A93ED5FFCFD4}" type="pres">
      <dgm:prSet presAssocID="{6352CA33-6755-44BE-808F-400DA4CF80A7}" presName="aSpace" presStyleCnt="0"/>
      <dgm:spPr/>
    </dgm:pt>
    <dgm:pt modelId="{61DB6A1F-E683-4F94-910D-5B7375F9C6F4}" type="pres">
      <dgm:prSet presAssocID="{7FCE83D9-631B-4420-BBFC-CA0AFA59F747}" presName="compNode" presStyleCnt="0"/>
      <dgm:spPr/>
    </dgm:pt>
    <dgm:pt modelId="{AD2C3687-6750-4DDC-80CD-5D170D139529}" type="pres">
      <dgm:prSet presAssocID="{7FCE83D9-631B-4420-BBFC-CA0AFA59F747}" presName="aNode" presStyleLbl="bgShp" presStyleIdx="3" presStyleCnt="4"/>
      <dgm:spPr/>
      <dgm:t>
        <a:bodyPr/>
        <a:lstStyle/>
        <a:p>
          <a:endParaRPr lang="ru-RU"/>
        </a:p>
      </dgm:t>
    </dgm:pt>
    <dgm:pt modelId="{ECC01B93-0762-4777-B2BD-7467B1DE567A}" type="pres">
      <dgm:prSet presAssocID="{7FCE83D9-631B-4420-BBFC-CA0AFA59F747}" presName="textNode" presStyleLbl="bgShp" presStyleIdx="3" presStyleCnt="4"/>
      <dgm:spPr/>
      <dgm:t>
        <a:bodyPr/>
        <a:lstStyle/>
        <a:p>
          <a:endParaRPr lang="ru-RU"/>
        </a:p>
      </dgm:t>
    </dgm:pt>
    <dgm:pt modelId="{9CEF4679-3C93-4ED6-A212-6C20176D5EAC}" type="pres">
      <dgm:prSet presAssocID="{7FCE83D9-631B-4420-BBFC-CA0AFA59F747}" presName="compChildNode" presStyleCnt="0"/>
      <dgm:spPr/>
    </dgm:pt>
    <dgm:pt modelId="{4E7B1194-1772-41D0-B034-02580A263165}" type="pres">
      <dgm:prSet presAssocID="{7FCE83D9-631B-4420-BBFC-CA0AFA59F747}" presName="theInnerList" presStyleCnt="0"/>
      <dgm:spPr/>
    </dgm:pt>
    <dgm:pt modelId="{9A50A2BF-8448-4C6F-B927-4769DC2597C5}" type="pres">
      <dgm:prSet presAssocID="{DB9FB862-4759-4D6A-84F3-01524B92723B}" presName="child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4031F7-F49E-47FF-BEB1-91A342BD0BA9}" type="pres">
      <dgm:prSet presAssocID="{DB9FB862-4759-4D6A-84F3-01524B92723B}" presName="aSpace2" presStyleCnt="0"/>
      <dgm:spPr/>
    </dgm:pt>
    <dgm:pt modelId="{E1851F8D-4A52-462A-8291-0DDB810389AE}" type="pres">
      <dgm:prSet presAssocID="{50451020-5E1A-4778-9E8D-169182A36191}" presName="child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DA55CD-6584-4068-9AF2-8EFBFBE632A1}" type="presOf" srcId="{70879558-61CA-4CCD-B2D6-5349B01EF337}" destId="{E6F529FF-4692-46AA-A380-B7DF7927E192}" srcOrd="0" destOrd="0" presId="urn:microsoft.com/office/officeart/2005/8/layout/lProcess2"/>
    <dgm:cxn modelId="{36F531B1-FA0D-4DE0-AA03-E5C8BDA8797B}" srcId="{F2881FB1-6580-4F21-A283-BFAA6F91D5D2}" destId="{B66759EF-61B7-4824-A55B-29430DF0D6B2}" srcOrd="1" destOrd="0" parTransId="{E04600C1-5DE7-4469-953A-57548190FBFA}" sibTransId="{93460F5F-37B9-4DED-9DF4-33531C696902}"/>
    <dgm:cxn modelId="{7A909A3D-52F5-47DE-B297-F499925A37F4}" type="presOf" srcId="{D48F35AB-3B68-4898-A24F-286FC964C0AE}" destId="{91AA8920-7256-424A-8D72-967F019211B1}" srcOrd="0" destOrd="0" presId="urn:microsoft.com/office/officeart/2005/8/layout/lProcess2"/>
    <dgm:cxn modelId="{DDB5AD9A-40B0-48EF-AF2C-8CCDA330F7FE}" srcId="{B4F1B46E-22B2-4721-950C-8704487586DC}" destId="{9D72CDD3-5859-43DB-BD75-0C3C30E3DE62}" srcOrd="0" destOrd="0" parTransId="{1D5B1F83-33A7-4298-BC11-2B1252AFAEA5}" sibTransId="{15E25BD4-1EBF-43C2-8885-DBF66B8429E1}"/>
    <dgm:cxn modelId="{A4F0E8DD-AB39-40B5-894E-F191E4C9F835}" type="presOf" srcId="{00C18FBF-3FF5-4C16-97CF-AF03740D7AB6}" destId="{9B2FD7B8-5B99-4DC4-ADB6-C20CDE880105}" srcOrd="0" destOrd="0" presId="urn:microsoft.com/office/officeart/2005/8/layout/lProcess2"/>
    <dgm:cxn modelId="{F28085F5-DA4F-4D2D-86E8-389CAB2BF860}" type="presOf" srcId="{F2881FB1-6580-4F21-A283-BFAA6F91D5D2}" destId="{3C77EB64-A2DA-4370-B799-2441D66CD356}" srcOrd="1" destOrd="0" presId="urn:microsoft.com/office/officeart/2005/8/layout/lProcess2"/>
    <dgm:cxn modelId="{8FAB4659-6291-457D-941A-93BCD304031A}" srcId="{B4F1B46E-22B2-4721-950C-8704487586DC}" destId="{70879558-61CA-4CCD-B2D6-5349B01EF337}" srcOrd="3" destOrd="0" parTransId="{95F5E6EE-4E8D-49F8-8C9E-8BBFD01B6A0E}" sibTransId="{053E317B-DD3F-4AFF-90D1-A55D37D325DC}"/>
    <dgm:cxn modelId="{70CAB4FC-3D17-49C2-8A7B-F387031FCDCA}" srcId="{7FCE83D9-631B-4420-BBFC-CA0AFA59F747}" destId="{DB9FB862-4759-4D6A-84F3-01524B92723B}" srcOrd="0" destOrd="0" parTransId="{CD1EE44C-3116-420B-89E3-1D797CB25D34}" sibTransId="{4BD4D4A5-043E-4ED5-A5CA-8D46DADC3150}"/>
    <dgm:cxn modelId="{CAC2A439-C554-4993-8AA7-0D9F923F4909}" srcId="{F2881FB1-6580-4F21-A283-BFAA6F91D5D2}" destId="{D48F35AB-3B68-4898-A24F-286FC964C0AE}" srcOrd="2" destOrd="0" parTransId="{A231DD1E-AA99-48F8-8771-86F1987EBE38}" sibTransId="{6916E145-2AE2-4374-9213-D3C05B906423}"/>
    <dgm:cxn modelId="{C058187A-2C26-43BF-9595-F521F2668B76}" type="presOf" srcId="{F9D46839-CD06-4669-AAE4-4D1E9AFEDA78}" destId="{C4D6308C-4738-427B-9B83-A6DF15D3D293}" srcOrd="0" destOrd="0" presId="urn:microsoft.com/office/officeart/2005/8/layout/lProcess2"/>
    <dgm:cxn modelId="{269FDF5C-F61E-4C82-8CF2-25DBF9B17DE0}" type="presOf" srcId="{6352CA33-6755-44BE-808F-400DA4CF80A7}" destId="{4B431FB3-8731-4433-8D71-0E7A95379739}" srcOrd="0" destOrd="0" presId="urn:microsoft.com/office/officeart/2005/8/layout/lProcess2"/>
    <dgm:cxn modelId="{0F86DBDB-3C4F-4C84-981B-7F4CA2A8EAF3}" srcId="{7FCE83D9-631B-4420-BBFC-CA0AFA59F747}" destId="{50451020-5E1A-4778-9E8D-169182A36191}" srcOrd="1" destOrd="0" parTransId="{7DFC3849-4A12-49FB-B614-8AFD597CCB9E}" sibTransId="{EEDE2474-4F18-4F59-8E58-6382D253E514}"/>
    <dgm:cxn modelId="{FC7BD086-74EA-4D6C-9657-E916D355F209}" srcId="{6352CA33-6755-44BE-808F-400DA4CF80A7}" destId="{9614A323-64B1-4077-A841-022051EC749A}" srcOrd="0" destOrd="0" parTransId="{E5F6BCBD-B84E-4018-BE9E-BF57FF3B4B36}" sibTransId="{FEC2A79F-8857-403A-A738-E8CE75C965E2}"/>
    <dgm:cxn modelId="{E572418E-4340-4448-940D-253A2FA3B9B3}" srcId="{00C18FBF-3FF5-4C16-97CF-AF03740D7AB6}" destId="{7FCE83D9-631B-4420-BBFC-CA0AFA59F747}" srcOrd="3" destOrd="0" parTransId="{C61EC981-13FA-4710-B079-D35692EEB764}" sibTransId="{1B48A0DE-4031-4D45-86A1-94CDAF68824A}"/>
    <dgm:cxn modelId="{D1B4A79D-76E5-4737-82A1-B9EA33F9942A}" type="presOf" srcId="{3D5CDB25-F8FA-444B-8D4A-1D29D0CBA282}" destId="{4D87D725-4D8B-4A16-A06E-FCE5B68D04D6}" srcOrd="0" destOrd="0" presId="urn:microsoft.com/office/officeart/2005/8/layout/lProcess2"/>
    <dgm:cxn modelId="{2C8317B2-2EBB-4589-86EA-C77B3B6E81AA}" srcId="{00C18FBF-3FF5-4C16-97CF-AF03740D7AB6}" destId="{B4F1B46E-22B2-4721-950C-8704487586DC}" srcOrd="0" destOrd="0" parTransId="{E8A66543-CC4D-4785-A93E-5B125E09F826}" sibTransId="{A7E2530A-34E2-4E9F-BC78-8920BA140C41}"/>
    <dgm:cxn modelId="{2E3C97E6-67D4-4948-B47A-1115C2B2979F}" srcId="{6352CA33-6755-44BE-808F-400DA4CF80A7}" destId="{3D5CDB25-F8FA-444B-8D4A-1D29D0CBA282}" srcOrd="1" destOrd="0" parTransId="{4C229933-AC16-44B7-98EC-4C0F07FABCB0}" sibTransId="{189DA4C5-2A22-4C71-A806-7B4AB57767CC}"/>
    <dgm:cxn modelId="{81810F5E-F988-48F0-B859-F27EB043923B}" type="presOf" srcId="{9614A323-64B1-4077-A841-022051EC749A}" destId="{94A5F040-B555-4BDF-9B43-E28A67F41172}" srcOrd="0" destOrd="0" presId="urn:microsoft.com/office/officeart/2005/8/layout/lProcess2"/>
    <dgm:cxn modelId="{AD25A8A0-4628-40E2-8C9E-64E6AD4D4D91}" srcId="{B4F1B46E-22B2-4721-950C-8704487586DC}" destId="{F9D46839-CD06-4669-AAE4-4D1E9AFEDA78}" srcOrd="1" destOrd="0" parTransId="{B6B535D8-00AB-4FA1-AAEC-92498ABC6F4C}" sibTransId="{6497F199-DC2A-41F9-A449-D395E6BC4900}"/>
    <dgm:cxn modelId="{40254945-91F9-4550-B8C8-BD0CCDCCEF97}" type="presOf" srcId="{7FCE83D9-631B-4420-BBFC-CA0AFA59F747}" destId="{ECC01B93-0762-4777-B2BD-7467B1DE567A}" srcOrd="1" destOrd="0" presId="urn:microsoft.com/office/officeart/2005/8/layout/lProcess2"/>
    <dgm:cxn modelId="{5DB92E96-0C9A-4CDB-8F9D-514FE8CEA0B1}" type="presOf" srcId="{B4F1B46E-22B2-4721-950C-8704487586DC}" destId="{AA39EF92-02C2-4D3F-A587-7D6056BEF991}" srcOrd="1" destOrd="0" presId="urn:microsoft.com/office/officeart/2005/8/layout/lProcess2"/>
    <dgm:cxn modelId="{AF3281B8-22F6-46E5-A4E4-F6B56A62894D}" type="presOf" srcId="{9D72CDD3-5859-43DB-BD75-0C3C30E3DE62}" destId="{7D3B5980-C7CD-4B6F-A96E-3ADFED19EA6D}" srcOrd="0" destOrd="0" presId="urn:microsoft.com/office/officeart/2005/8/layout/lProcess2"/>
    <dgm:cxn modelId="{311348D8-FDE3-4C22-99F5-3B98C5F51F0D}" srcId="{F2881FB1-6580-4F21-A283-BFAA6F91D5D2}" destId="{29E78340-8EBE-415C-B973-78A91A054B9C}" srcOrd="0" destOrd="0" parTransId="{FF4E5F97-6974-4E39-A85D-DCB2E100798E}" sibTransId="{B4B9A51E-FA34-465E-B5B4-81CD76EB3FC2}"/>
    <dgm:cxn modelId="{546E5957-D8D3-4B47-A670-05226CD5150A}" type="presOf" srcId="{7FCE83D9-631B-4420-BBFC-CA0AFA59F747}" destId="{AD2C3687-6750-4DDC-80CD-5D170D139529}" srcOrd="0" destOrd="0" presId="urn:microsoft.com/office/officeart/2005/8/layout/lProcess2"/>
    <dgm:cxn modelId="{CD5EFFB3-C9FD-4DAC-8D97-0C2FB02B380B}" srcId="{B4F1B46E-22B2-4721-950C-8704487586DC}" destId="{7CB6360B-4022-4E96-922B-A12DE0E2A39F}" srcOrd="2" destOrd="0" parTransId="{44B2858F-607B-47DF-B44B-EA7D73FDC9F2}" sibTransId="{B35ED9D1-2A17-4034-8D08-4945CA54F6C9}"/>
    <dgm:cxn modelId="{161FCF2C-2DC0-4EDD-B210-E112A473001C}" type="presOf" srcId="{6352CA33-6755-44BE-808F-400DA4CF80A7}" destId="{B222C9DD-0F86-4882-9504-F1DA243AAE8A}" srcOrd="1" destOrd="0" presId="urn:microsoft.com/office/officeart/2005/8/layout/lProcess2"/>
    <dgm:cxn modelId="{F2560B7B-308B-44E4-B54C-BAD8415A4C17}" type="presOf" srcId="{DB9FB862-4759-4D6A-84F3-01524B92723B}" destId="{9A50A2BF-8448-4C6F-B927-4769DC2597C5}" srcOrd="0" destOrd="0" presId="urn:microsoft.com/office/officeart/2005/8/layout/lProcess2"/>
    <dgm:cxn modelId="{AF6BA506-793C-41FA-872A-7D22C5B1A581}" type="presOf" srcId="{B4F1B46E-22B2-4721-950C-8704487586DC}" destId="{6092271A-3DA8-4472-BDF1-6C95ABC991E2}" srcOrd="0" destOrd="0" presId="urn:microsoft.com/office/officeart/2005/8/layout/lProcess2"/>
    <dgm:cxn modelId="{82BAE5DD-3A79-4870-9019-1254385E0650}" srcId="{00C18FBF-3FF5-4C16-97CF-AF03740D7AB6}" destId="{6352CA33-6755-44BE-808F-400DA4CF80A7}" srcOrd="2" destOrd="0" parTransId="{AEB59203-63BA-4A96-BADC-40BAEBD9AA40}" sibTransId="{AAB4CF73-4B9B-4AA0-9074-16C2D2AE00A1}"/>
    <dgm:cxn modelId="{6D42DBD2-EAFC-4180-970F-789FF0C5D063}" type="presOf" srcId="{29E78340-8EBE-415C-B973-78A91A054B9C}" destId="{B4AAEE4F-71D0-4CF3-A547-987A180439AC}" srcOrd="0" destOrd="0" presId="urn:microsoft.com/office/officeart/2005/8/layout/lProcess2"/>
    <dgm:cxn modelId="{738C4093-C747-449D-AE5A-11B405494DC5}" type="presOf" srcId="{7CB6360B-4022-4E96-922B-A12DE0E2A39F}" destId="{29639C39-ED87-4C8A-A31A-513547F729C7}" srcOrd="0" destOrd="0" presId="urn:microsoft.com/office/officeart/2005/8/layout/lProcess2"/>
    <dgm:cxn modelId="{7D286BD6-E779-471A-B9EE-C561A9B37C85}" type="presOf" srcId="{B66759EF-61B7-4824-A55B-29430DF0D6B2}" destId="{D400BCD9-A921-4B61-B6B8-F58215357FBA}" srcOrd="0" destOrd="0" presId="urn:microsoft.com/office/officeart/2005/8/layout/lProcess2"/>
    <dgm:cxn modelId="{4A31D641-1B5D-46D3-B685-0C4DC6EFE71B}" srcId="{00C18FBF-3FF5-4C16-97CF-AF03740D7AB6}" destId="{F2881FB1-6580-4F21-A283-BFAA6F91D5D2}" srcOrd="1" destOrd="0" parTransId="{2D960FDD-BADA-480D-9043-497C56588AD3}" sibTransId="{A5ABDC17-7AB5-4F0E-992A-F9343F5D74EB}"/>
    <dgm:cxn modelId="{19DB6A3A-7B1E-47F9-9C36-CB6BCB6FDD5B}" type="presOf" srcId="{50451020-5E1A-4778-9E8D-169182A36191}" destId="{E1851F8D-4A52-462A-8291-0DDB810389AE}" srcOrd="0" destOrd="0" presId="urn:microsoft.com/office/officeart/2005/8/layout/lProcess2"/>
    <dgm:cxn modelId="{5C33AB7D-DFFB-483B-9055-3A944A9162C2}" type="presOf" srcId="{F2881FB1-6580-4F21-A283-BFAA6F91D5D2}" destId="{871F8FDC-458A-431B-B098-400301FE5553}" srcOrd="0" destOrd="0" presId="urn:microsoft.com/office/officeart/2005/8/layout/lProcess2"/>
    <dgm:cxn modelId="{6E159827-61C4-48D8-9DC1-92D894791396}" type="presParOf" srcId="{9B2FD7B8-5B99-4DC4-ADB6-C20CDE880105}" destId="{7EC45B05-A175-4329-9DA3-15ADE536F403}" srcOrd="0" destOrd="0" presId="urn:microsoft.com/office/officeart/2005/8/layout/lProcess2"/>
    <dgm:cxn modelId="{23720754-C74F-4C8C-B3AA-AF4887C6164D}" type="presParOf" srcId="{7EC45B05-A175-4329-9DA3-15ADE536F403}" destId="{6092271A-3DA8-4472-BDF1-6C95ABC991E2}" srcOrd="0" destOrd="0" presId="urn:microsoft.com/office/officeart/2005/8/layout/lProcess2"/>
    <dgm:cxn modelId="{6C940C57-6335-4FB3-B2CC-7C91A916A07A}" type="presParOf" srcId="{7EC45B05-A175-4329-9DA3-15ADE536F403}" destId="{AA39EF92-02C2-4D3F-A587-7D6056BEF991}" srcOrd="1" destOrd="0" presId="urn:microsoft.com/office/officeart/2005/8/layout/lProcess2"/>
    <dgm:cxn modelId="{0CEF710E-E087-461A-83DE-22FEA93320BE}" type="presParOf" srcId="{7EC45B05-A175-4329-9DA3-15ADE536F403}" destId="{54AC8C29-33E9-4F9A-9819-E031CDEF2ED3}" srcOrd="2" destOrd="0" presId="urn:microsoft.com/office/officeart/2005/8/layout/lProcess2"/>
    <dgm:cxn modelId="{C24E728E-8853-45A6-800D-8D946C8FA65F}" type="presParOf" srcId="{54AC8C29-33E9-4F9A-9819-E031CDEF2ED3}" destId="{E2BC8501-CE64-4371-8745-832B97D981C4}" srcOrd="0" destOrd="0" presId="urn:microsoft.com/office/officeart/2005/8/layout/lProcess2"/>
    <dgm:cxn modelId="{2009459A-A272-4381-9B8E-EFBDA6FD0FF2}" type="presParOf" srcId="{E2BC8501-CE64-4371-8745-832B97D981C4}" destId="{7D3B5980-C7CD-4B6F-A96E-3ADFED19EA6D}" srcOrd="0" destOrd="0" presId="urn:microsoft.com/office/officeart/2005/8/layout/lProcess2"/>
    <dgm:cxn modelId="{4F0CF56A-EC53-41A2-B1D8-BAAB9CBB1010}" type="presParOf" srcId="{E2BC8501-CE64-4371-8745-832B97D981C4}" destId="{AA8C412E-F461-4147-BAB9-CBAEC4D53825}" srcOrd="1" destOrd="0" presId="urn:microsoft.com/office/officeart/2005/8/layout/lProcess2"/>
    <dgm:cxn modelId="{DC484E84-2127-4D21-B958-22CD691C2DC4}" type="presParOf" srcId="{E2BC8501-CE64-4371-8745-832B97D981C4}" destId="{C4D6308C-4738-427B-9B83-A6DF15D3D293}" srcOrd="2" destOrd="0" presId="urn:microsoft.com/office/officeart/2005/8/layout/lProcess2"/>
    <dgm:cxn modelId="{AB0C08E2-5390-4584-959F-754D6B2A1FCB}" type="presParOf" srcId="{E2BC8501-CE64-4371-8745-832B97D981C4}" destId="{9080C178-BA16-46CE-AC15-9EDC914DB0CE}" srcOrd="3" destOrd="0" presId="urn:microsoft.com/office/officeart/2005/8/layout/lProcess2"/>
    <dgm:cxn modelId="{4A88CB2E-F34E-49A5-9D3E-CD4BFCBB9122}" type="presParOf" srcId="{E2BC8501-CE64-4371-8745-832B97D981C4}" destId="{29639C39-ED87-4C8A-A31A-513547F729C7}" srcOrd="4" destOrd="0" presId="urn:microsoft.com/office/officeart/2005/8/layout/lProcess2"/>
    <dgm:cxn modelId="{224F1D3E-61C9-45BD-8600-FE27A850B6B5}" type="presParOf" srcId="{E2BC8501-CE64-4371-8745-832B97D981C4}" destId="{29B35EDC-DA30-467F-B16B-A3B48F0B72A9}" srcOrd="5" destOrd="0" presId="urn:microsoft.com/office/officeart/2005/8/layout/lProcess2"/>
    <dgm:cxn modelId="{05319B0F-72C5-49C9-B707-43BD7023A24B}" type="presParOf" srcId="{E2BC8501-CE64-4371-8745-832B97D981C4}" destId="{E6F529FF-4692-46AA-A380-B7DF7927E192}" srcOrd="6" destOrd="0" presId="urn:microsoft.com/office/officeart/2005/8/layout/lProcess2"/>
    <dgm:cxn modelId="{6AB4B0B0-1F3D-49E0-9D69-A97A04FAC0D9}" type="presParOf" srcId="{9B2FD7B8-5B99-4DC4-ADB6-C20CDE880105}" destId="{8C0DBB60-77B4-4E98-9BC1-BDD07D9AF86F}" srcOrd="1" destOrd="0" presId="urn:microsoft.com/office/officeart/2005/8/layout/lProcess2"/>
    <dgm:cxn modelId="{D25B00CA-E914-4A5C-A56E-25C76048B935}" type="presParOf" srcId="{9B2FD7B8-5B99-4DC4-ADB6-C20CDE880105}" destId="{69107E4B-809A-4F36-8C3E-43CB5A4E0001}" srcOrd="2" destOrd="0" presId="urn:microsoft.com/office/officeart/2005/8/layout/lProcess2"/>
    <dgm:cxn modelId="{AE8E567C-E599-47C3-829C-3AEA003A8C2B}" type="presParOf" srcId="{69107E4B-809A-4F36-8C3E-43CB5A4E0001}" destId="{871F8FDC-458A-431B-B098-400301FE5553}" srcOrd="0" destOrd="0" presId="urn:microsoft.com/office/officeart/2005/8/layout/lProcess2"/>
    <dgm:cxn modelId="{FA42DDCC-BD6F-4958-B697-C62A8224EA45}" type="presParOf" srcId="{69107E4B-809A-4F36-8C3E-43CB5A4E0001}" destId="{3C77EB64-A2DA-4370-B799-2441D66CD356}" srcOrd="1" destOrd="0" presId="urn:microsoft.com/office/officeart/2005/8/layout/lProcess2"/>
    <dgm:cxn modelId="{E38870D0-2F62-47C5-998B-2D2AE039DD65}" type="presParOf" srcId="{69107E4B-809A-4F36-8C3E-43CB5A4E0001}" destId="{2088B63E-D8B0-44D8-8DEF-A19156328451}" srcOrd="2" destOrd="0" presId="urn:microsoft.com/office/officeart/2005/8/layout/lProcess2"/>
    <dgm:cxn modelId="{18D0515B-055D-4CEA-BAEF-4AB12AA65695}" type="presParOf" srcId="{2088B63E-D8B0-44D8-8DEF-A19156328451}" destId="{2937D4B9-2B36-4E24-936B-3EA8A1761BCF}" srcOrd="0" destOrd="0" presId="urn:microsoft.com/office/officeart/2005/8/layout/lProcess2"/>
    <dgm:cxn modelId="{40BBF214-65C6-444E-ABFF-3BE47B8543F0}" type="presParOf" srcId="{2937D4B9-2B36-4E24-936B-3EA8A1761BCF}" destId="{B4AAEE4F-71D0-4CF3-A547-987A180439AC}" srcOrd="0" destOrd="0" presId="urn:microsoft.com/office/officeart/2005/8/layout/lProcess2"/>
    <dgm:cxn modelId="{3130F245-989D-4776-B8FA-B5212DBDB0A1}" type="presParOf" srcId="{2937D4B9-2B36-4E24-936B-3EA8A1761BCF}" destId="{1316495C-AB6B-44B6-B989-1AEEC2C772B1}" srcOrd="1" destOrd="0" presId="urn:microsoft.com/office/officeart/2005/8/layout/lProcess2"/>
    <dgm:cxn modelId="{EC786D9F-C7D4-4C8B-A440-0AA28011D47D}" type="presParOf" srcId="{2937D4B9-2B36-4E24-936B-3EA8A1761BCF}" destId="{D400BCD9-A921-4B61-B6B8-F58215357FBA}" srcOrd="2" destOrd="0" presId="urn:microsoft.com/office/officeart/2005/8/layout/lProcess2"/>
    <dgm:cxn modelId="{7A82F8D8-ADD0-4621-BC4B-0CF102A311A5}" type="presParOf" srcId="{2937D4B9-2B36-4E24-936B-3EA8A1761BCF}" destId="{AA7598A4-4067-4A9C-B8A6-F66D3056AA60}" srcOrd="3" destOrd="0" presId="urn:microsoft.com/office/officeart/2005/8/layout/lProcess2"/>
    <dgm:cxn modelId="{4EF1C8B1-9868-4C5B-87FB-6A46D9305DB8}" type="presParOf" srcId="{2937D4B9-2B36-4E24-936B-3EA8A1761BCF}" destId="{91AA8920-7256-424A-8D72-967F019211B1}" srcOrd="4" destOrd="0" presId="urn:microsoft.com/office/officeart/2005/8/layout/lProcess2"/>
    <dgm:cxn modelId="{975BE43E-37F2-49F2-B2AC-CC50D28AD4A5}" type="presParOf" srcId="{9B2FD7B8-5B99-4DC4-ADB6-C20CDE880105}" destId="{C69E2511-09B6-4C1F-BB5B-12C77E9B942E}" srcOrd="3" destOrd="0" presId="urn:microsoft.com/office/officeart/2005/8/layout/lProcess2"/>
    <dgm:cxn modelId="{AF0C7115-3869-40D8-A46C-FF482BF9D3F5}" type="presParOf" srcId="{9B2FD7B8-5B99-4DC4-ADB6-C20CDE880105}" destId="{C62F4338-C079-4AD2-BDC6-F7E0FB828831}" srcOrd="4" destOrd="0" presId="urn:microsoft.com/office/officeart/2005/8/layout/lProcess2"/>
    <dgm:cxn modelId="{0A144D53-20C7-4A9A-A869-FB0A1D49FE12}" type="presParOf" srcId="{C62F4338-C079-4AD2-BDC6-F7E0FB828831}" destId="{4B431FB3-8731-4433-8D71-0E7A95379739}" srcOrd="0" destOrd="0" presId="urn:microsoft.com/office/officeart/2005/8/layout/lProcess2"/>
    <dgm:cxn modelId="{8BAEEC04-5FCC-4CCC-8C1D-2517E5D1DB8D}" type="presParOf" srcId="{C62F4338-C079-4AD2-BDC6-F7E0FB828831}" destId="{B222C9DD-0F86-4882-9504-F1DA243AAE8A}" srcOrd="1" destOrd="0" presId="urn:microsoft.com/office/officeart/2005/8/layout/lProcess2"/>
    <dgm:cxn modelId="{7EEC12E6-6171-4075-BE30-D5646AD2EB24}" type="presParOf" srcId="{C62F4338-C079-4AD2-BDC6-F7E0FB828831}" destId="{4699C1FF-B3D8-4B2B-BD06-602EC30F8CEA}" srcOrd="2" destOrd="0" presId="urn:microsoft.com/office/officeart/2005/8/layout/lProcess2"/>
    <dgm:cxn modelId="{B7CBEB18-724C-4B28-B1FC-CE3527752F80}" type="presParOf" srcId="{4699C1FF-B3D8-4B2B-BD06-602EC30F8CEA}" destId="{98CE8CBA-2D2E-41FE-A862-921D03696844}" srcOrd="0" destOrd="0" presId="urn:microsoft.com/office/officeart/2005/8/layout/lProcess2"/>
    <dgm:cxn modelId="{BD2C5E42-28AF-4A31-94C1-5863E7C6CD9D}" type="presParOf" srcId="{98CE8CBA-2D2E-41FE-A862-921D03696844}" destId="{94A5F040-B555-4BDF-9B43-E28A67F41172}" srcOrd="0" destOrd="0" presId="urn:microsoft.com/office/officeart/2005/8/layout/lProcess2"/>
    <dgm:cxn modelId="{572EF0FA-12C7-42B8-B672-2CB797D279CD}" type="presParOf" srcId="{98CE8CBA-2D2E-41FE-A862-921D03696844}" destId="{5141CEB0-3FB0-4D26-ACFE-72F2E19CF8C7}" srcOrd="1" destOrd="0" presId="urn:microsoft.com/office/officeart/2005/8/layout/lProcess2"/>
    <dgm:cxn modelId="{810A7E45-1309-4DF5-B698-A92EE5F2E577}" type="presParOf" srcId="{98CE8CBA-2D2E-41FE-A862-921D03696844}" destId="{4D87D725-4D8B-4A16-A06E-FCE5B68D04D6}" srcOrd="2" destOrd="0" presId="urn:microsoft.com/office/officeart/2005/8/layout/lProcess2"/>
    <dgm:cxn modelId="{7D589400-EF37-4A55-B3BC-B3DEC6D5F62C}" type="presParOf" srcId="{9B2FD7B8-5B99-4DC4-ADB6-C20CDE880105}" destId="{010EEAC5-6709-49F1-A4D5-A93ED5FFCFD4}" srcOrd="5" destOrd="0" presId="urn:microsoft.com/office/officeart/2005/8/layout/lProcess2"/>
    <dgm:cxn modelId="{B91E9CDB-22D4-4D84-A2EA-DA40852A2599}" type="presParOf" srcId="{9B2FD7B8-5B99-4DC4-ADB6-C20CDE880105}" destId="{61DB6A1F-E683-4F94-910D-5B7375F9C6F4}" srcOrd="6" destOrd="0" presId="urn:microsoft.com/office/officeart/2005/8/layout/lProcess2"/>
    <dgm:cxn modelId="{5B3AF1F8-A19D-4C58-9135-4A78A5F283A0}" type="presParOf" srcId="{61DB6A1F-E683-4F94-910D-5B7375F9C6F4}" destId="{AD2C3687-6750-4DDC-80CD-5D170D139529}" srcOrd="0" destOrd="0" presId="urn:microsoft.com/office/officeart/2005/8/layout/lProcess2"/>
    <dgm:cxn modelId="{E3F5BA4F-961B-4D21-8874-1B8A5B1D72D1}" type="presParOf" srcId="{61DB6A1F-E683-4F94-910D-5B7375F9C6F4}" destId="{ECC01B93-0762-4777-B2BD-7467B1DE567A}" srcOrd="1" destOrd="0" presId="urn:microsoft.com/office/officeart/2005/8/layout/lProcess2"/>
    <dgm:cxn modelId="{E817FB2B-F360-476C-B062-6295D76039ED}" type="presParOf" srcId="{61DB6A1F-E683-4F94-910D-5B7375F9C6F4}" destId="{9CEF4679-3C93-4ED6-A212-6C20176D5EAC}" srcOrd="2" destOrd="0" presId="urn:microsoft.com/office/officeart/2005/8/layout/lProcess2"/>
    <dgm:cxn modelId="{C550D0B2-445B-4122-A0A8-4BF2EC1B4759}" type="presParOf" srcId="{9CEF4679-3C93-4ED6-A212-6C20176D5EAC}" destId="{4E7B1194-1772-41D0-B034-02580A263165}" srcOrd="0" destOrd="0" presId="urn:microsoft.com/office/officeart/2005/8/layout/lProcess2"/>
    <dgm:cxn modelId="{E9FBB744-8E7D-46C2-AE2F-4A06201E0179}" type="presParOf" srcId="{4E7B1194-1772-41D0-B034-02580A263165}" destId="{9A50A2BF-8448-4C6F-B927-4769DC2597C5}" srcOrd="0" destOrd="0" presId="urn:microsoft.com/office/officeart/2005/8/layout/lProcess2"/>
    <dgm:cxn modelId="{346C4943-B14D-4A54-AE2D-68B63AAC6142}" type="presParOf" srcId="{4E7B1194-1772-41D0-B034-02580A263165}" destId="{704031F7-F49E-47FF-BEB1-91A342BD0BA9}" srcOrd="1" destOrd="0" presId="urn:microsoft.com/office/officeart/2005/8/layout/lProcess2"/>
    <dgm:cxn modelId="{96012435-9621-419B-9CA9-B51855FD8493}" type="presParOf" srcId="{4E7B1194-1772-41D0-B034-02580A263165}" destId="{E1851F8D-4A52-462A-8291-0DDB810389AE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92271A-3DA8-4472-BDF1-6C95ABC991E2}">
      <dsp:nvSpPr>
        <dsp:cNvPr id="0" name=""/>
        <dsp:cNvSpPr/>
      </dsp:nvSpPr>
      <dsp:spPr>
        <a:xfrm>
          <a:off x="2406" y="0"/>
          <a:ext cx="2361511" cy="4572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rtlCol="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Мотивация</a:t>
          </a:r>
          <a:endParaRPr lang="en-US" sz="2500" kern="1200" dirty="0"/>
        </a:p>
      </dsp:txBody>
      <dsp:txXfrm>
        <a:off x="2406" y="0"/>
        <a:ext cx="2361511" cy="1371600"/>
      </dsp:txXfrm>
    </dsp:sp>
    <dsp:sp modelId="{7D3B5980-C7CD-4B6F-A96E-3ADFED19EA6D}">
      <dsp:nvSpPr>
        <dsp:cNvPr id="0" name=""/>
        <dsp:cNvSpPr/>
      </dsp:nvSpPr>
      <dsp:spPr>
        <a:xfrm>
          <a:off x="238557" y="1371711"/>
          <a:ext cx="1889209" cy="6660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rtlCol="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3-4 класс</a:t>
          </a:r>
          <a:endParaRPr lang="en-US" sz="1800" kern="1200" dirty="0"/>
        </a:p>
      </dsp:txBody>
      <dsp:txXfrm>
        <a:off x="258065" y="1391219"/>
        <a:ext cx="1850193" cy="627027"/>
      </dsp:txXfrm>
    </dsp:sp>
    <dsp:sp modelId="{C4D6308C-4738-427B-9B83-A6DF15D3D293}">
      <dsp:nvSpPr>
        <dsp:cNvPr id="0" name=""/>
        <dsp:cNvSpPr/>
      </dsp:nvSpPr>
      <dsp:spPr>
        <a:xfrm>
          <a:off x="238557" y="2140222"/>
          <a:ext cx="1889209" cy="6660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rtlCol="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Компьютер</a:t>
          </a:r>
        </a:p>
      </dsp:txBody>
      <dsp:txXfrm>
        <a:off x="258065" y="2159730"/>
        <a:ext cx="1850193" cy="627027"/>
      </dsp:txXfrm>
    </dsp:sp>
    <dsp:sp modelId="{29639C39-ED87-4C8A-A31A-513547F729C7}">
      <dsp:nvSpPr>
        <dsp:cNvPr id="0" name=""/>
        <dsp:cNvSpPr/>
      </dsp:nvSpPr>
      <dsp:spPr>
        <a:xfrm>
          <a:off x="238557" y="2908734"/>
          <a:ext cx="1889209" cy="6660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rtlCol="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Игра</a:t>
          </a:r>
          <a:endParaRPr lang="en-US" sz="1800" kern="1200" dirty="0"/>
        </a:p>
      </dsp:txBody>
      <dsp:txXfrm>
        <a:off x="258065" y="2928242"/>
        <a:ext cx="1850193" cy="627027"/>
      </dsp:txXfrm>
    </dsp:sp>
    <dsp:sp modelId="{E6F529FF-4692-46AA-A380-B7DF7927E192}">
      <dsp:nvSpPr>
        <dsp:cNvPr id="0" name=""/>
        <dsp:cNvSpPr/>
      </dsp:nvSpPr>
      <dsp:spPr>
        <a:xfrm>
          <a:off x="238557" y="3677245"/>
          <a:ext cx="1889209" cy="6660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rtlCol="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Scratch</a:t>
          </a:r>
          <a:r>
            <a:rPr lang="ru-RU" sz="1800" kern="1200" dirty="0" smtClean="0"/>
            <a:t>, Google Блокли</a:t>
          </a:r>
          <a:endParaRPr lang="en-US" sz="1800" kern="1200" dirty="0"/>
        </a:p>
      </dsp:txBody>
      <dsp:txXfrm>
        <a:off x="258065" y="3696753"/>
        <a:ext cx="1850193" cy="627027"/>
      </dsp:txXfrm>
    </dsp:sp>
    <dsp:sp modelId="{871F8FDC-458A-431B-B098-400301FE5553}">
      <dsp:nvSpPr>
        <dsp:cNvPr id="0" name=""/>
        <dsp:cNvSpPr/>
      </dsp:nvSpPr>
      <dsp:spPr>
        <a:xfrm>
          <a:off x="2541031" y="0"/>
          <a:ext cx="2361511" cy="4572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rtlCol="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0" kern="1200" dirty="0" smtClean="0"/>
            <a:t>Подготовка</a:t>
          </a:r>
          <a:endParaRPr lang="en-US" sz="2500" b="0" kern="1200" dirty="0"/>
        </a:p>
      </dsp:txBody>
      <dsp:txXfrm>
        <a:off x="2541031" y="0"/>
        <a:ext cx="2361511" cy="1371600"/>
      </dsp:txXfrm>
    </dsp:sp>
    <dsp:sp modelId="{B4AAEE4F-71D0-4CF3-A547-987A180439AC}">
      <dsp:nvSpPr>
        <dsp:cNvPr id="0" name=""/>
        <dsp:cNvSpPr/>
      </dsp:nvSpPr>
      <dsp:spPr>
        <a:xfrm>
          <a:off x="2777182" y="1371990"/>
          <a:ext cx="1889209" cy="8982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rtlCol="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5-6 класс</a:t>
          </a:r>
          <a:endParaRPr lang="en-US" sz="1800" kern="1200" dirty="0"/>
        </a:p>
      </dsp:txBody>
      <dsp:txXfrm>
        <a:off x="2803490" y="1398298"/>
        <a:ext cx="1836593" cy="845598"/>
      </dsp:txXfrm>
    </dsp:sp>
    <dsp:sp modelId="{D400BCD9-A921-4B61-B6B8-F58215357FBA}">
      <dsp:nvSpPr>
        <dsp:cNvPr id="0" name=""/>
        <dsp:cNvSpPr/>
      </dsp:nvSpPr>
      <dsp:spPr>
        <a:xfrm>
          <a:off x="2777182" y="2408392"/>
          <a:ext cx="1889209" cy="8982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Задача</a:t>
          </a:r>
          <a:endParaRPr lang="ru-RU" sz="1800" kern="1200"/>
        </a:p>
      </dsp:txBody>
      <dsp:txXfrm>
        <a:off x="2803490" y="2434700"/>
        <a:ext cx="1836593" cy="845598"/>
      </dsp:txXfrm>
    </dsp:sp>
    <dsp:sp modelId="{91AA8920-7256-424A-8D72-967F019211B1}">
      <dsp:nvSpPr>
        <dsp:cNvPr id="0" name=""/>
        <dsp:cNvSpPr/>
      </dsp:nvSpPr>
      <dsp:spPr>
        <a:xfrm>
          <a:off x="2777182" y="3444794"/>
          <a:ext cx="1889209" cy="8982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Pascal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C++</a:t>
          </a:r>
          <a:endParaRPr lang="ru-RU" sz="1800" kern="1200" dirty="0"/>
        </a:p>
      </dsp:txBody>
      <dsp:txXfrm>
        <a:off x="2803490" y="3471102"/>
        <a:ext cx="1836593" cy="845598"/>
      </dsp:txXfrm>
    </dsp:sp>
    <dsp:sp modelId="{4B431FB3-8731-4433-8D71-0E7A95379739}">
      <dsp:nvSpPr>
        <dsp:cNvPr id="0" name=""/>
        <dsp:cNvSpPr/>
      </dsp:nvSpPr>
      <dsp:spPr>
        <a:xfrm>
          <a:off x="5079656" y="0"/>
          <a:ext cx="2361511" cy="4572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rtlCol="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0" kern="1200" dirty="0" smtClean="0"/>
            <a:t>Развитие</a:t>
          </a:r>
          <a:endParaRPr lang="en-US" sz="2500" b="0" kern="1200" dirty="0"/>
        </a:p>
      </dsp:txBody>
      <dsp:txXfrm>
        <a:off x="5079656" y="0"/>
        <a:ext cx="2361511" cy="1371600"/>
      </dsp:txXfrm>
    </dsp:sp>
    <dsp:sp modelId="{94A5F040-B555-4BDF-9B43-E28A67F41172}">
      <dsp:nvSpPr>
        <dsp:cNvPr id="0" name=""/>
        <dsp:cNvSpPr/>
      </dsp:nvSpPr>
      <dsp:spPr>
        <a:xfrm>
          <a:off x="5315807" y="1372939"/>
          <a:ext cx="1889209" cy="13785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rtlCol="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7-8 класс</a:t>
          </a:r>
          <a:endParaRPr lang="en-US" sz="1800" kern="1200" dirty="0"/>
        </a:p>
      </dsp:txBody>
      <dsp:txXfrm>
        <a:off x="5356182" y="1413314"/>
        <a:ext cx="1808459" cy="1297770"/>
      </dsp:txXfrm>
    </dsp:sp>
    <dsp:sp modelId="{4D87D725-4D8B-4A16-A06E-FCE5B68D04D6}">
      <dsp:nvSpPr>
        <dsp:cNvPr id="0" name=""/>
        <dsp:cNvSpPr/>
      </dsp:nvSpPr>
      <dsp:spPr>
        <a:xfrm>
          <a:off x="5315807" y="2963540"/>
          <a:ext cx="1889209" cy="13785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rtlCol="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Прикладные задачи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Эксперимент</a:t>
          </a:r>
          <a:endParaRPr lang="en-US" sz="1800" kern="1200" dirty="0"/>
        </a:p>
      </dsp:txBody>
      <dsp:txXfrm>
        <a:off x="5356182" y="3003915"/>
        <a:ext cx="1808459" cy="1297770"/>
      </dsp:txXfrm>
    </dsp:sp>
    <dsp:sp modelId="{AD2C3687-6750-4DDC-80CD-5D170D139529}">
      <dsp:nvSpPr>
        <dsp:cNvPr id="0" name=""/>
        <dsp:cNvSpPr/>
      </dsp:nvSpPr>
      <dsp:spPr>
        <a:xfrm>
          <a:off x="7618281" y="0"/>
          <a:ext cx="2361511" cy="4572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rtlCol="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" sz="2500" kern="1200" dirty="0" smtClean="0"/>
            <a:t>Исследование</a:t>
          </a:r>
          <a:endParaRPr lang="en-US" sz="2500" kern="1200" dirty="0"/>
        </a:p>
      </dsp:txBody>
      <dsp:txXfrm>
        <a:off x="7618281" y="0"/>
        <a:ext cx="2361511" cy="1371600"/>
      </dsp:txXfrm>
    </dsp:sp>
    <dsp:sp modelId="{9A50A2BF-8448-4C6F-B927-4769DC2597C5}">
      <dsp:nvSpPr>
        <dsp:cNvPr id="0" name=""/>
        <dsp:cNvSpPr/>
      </dsp:nvSpPr>
      <dsp:spPr>
        <a:xfrm>
          <a:off x="7854432" y="1372939"/>
          <a:ext cx="1889209" cy="13785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rtlCol="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" sz="1800" kern="1200" dirty="0" smtClean="0"/>
            <a:t>9-11 класс</a:t>
          </a:r>
          <a:endParaRPr lang="en-US" sz="1800" kern="1200" dirty="0"/>
        </a:p>
      </dsp:txBody>
      <dsp:txXfrm>
        <a:off x="7894807" y="1413314"/>
        <a:ext cx="1808459" cy="1297770"/>
      </dsp:txXfrm>
    </dsp:sp>
    <dsp:sp modelId="{E1851F8D-4A52-462A-8291-0DDB810389AE}">
      <dsp:nvSpPr>
        <dsp:cNvPr id="0" name=""/>
        <dsp:cNvSpPr/>
      </dsp:nvSpPr>
      <dsp:spPr>
        <a:xfrm>
          <a:off x="7854432" y="2963540"/>
          <a:ext cx="1889209" cy="13785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rtlCol="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" sz="1800" kern="1200" dirty="0" smtClean="0"/>
            <a:t>Проект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" sz="1800" kern="1200" dirty="0" smtClean="0"/>
            <a:t>Наука</a:t>
          </a:r>
          <a:endParaRPr lang="en-US" sz="1800" kern="1200" dirty="0"/>
        </a:p>
      </dsp:txBody>
      <dsp:txXfrm>
        <a:off x="7894807" y="3003915"/>
        <a:ext cx="1808459" cy="12977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F097377B-7A80-4695-9311-7480A96BA5C2}" type="datetime1">
              <a:rPr lang="ru-RU" smtClean="0"/>
              <a:pPr algn="r" rtl="0"/>
              <a:t>14.02.2018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ru-RU" smtClean="0"/>
              <a:pPr algn="r"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FAA1E4E1-DF6A-45D0-AB14-6A9A0B144578}" type="datetime1">
              <a:rPr lang="ru-RU" smtClean="0"/>
              <a:pPr/>
              <a:t>14.02.2018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0A3C37BE-C303-496D-B5CD-85F2937540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2B46F-D87D-4555-BF34-B9386FA2DC99}" type="slidenum">
              <a:rPr lang="ru-RU" smtClean="0">
                <a:solidFill>
                  <a:prstClr val="black"/>
                </a:solidFill>
                <a:latin typeface="Calibri"/>
              </a:rPr>
              <a:pPr/>
              <a:t>8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648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2" y="229210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899" y="451179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C522B8D-815E-429C-9EC2-505CEC215084}" type="datetime1">
              <a:rPr lang="ru-RU" smtClean="0"/>
              <a:pPr/>
              <a:t>14.02.2018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  <p:pic>
        <p:nvPicPr>
          <p:cNvPr id="11" name="Рисунок 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6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654671" y="1600200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04903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80E4BC3-C763-48AA-8280-ACE59646066A}" type="datetime1">
              <a:rPr lang="ru-RU" smtClean="0"/>
              <a:pPr/>
              <a:t>14.02.2018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6D72474-459C-42C4-A0ED-A9AD89867D22}" type="datetime1">
              <a:rPr lang="ru-RU" smtClean="0"/>
              <a:pPr/>
              <a:t>14.02.2018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372602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dirty="0" smtClean="0"/>
              <a:t>09.10.2016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 rot="5400000">
            <a:off x="6514047" y="3228848"/>
            <a:ext cx="5632704" cy="84403"/>
            <a:chOff x="1073150" y="1219201"/>
            <a:chExt cx="10058400" cy="63125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 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77974-7C46-4031-83A6-B85567676B3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99CC-BCFC-4F86-B942-544C69494A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725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77974-7C46-4031-83A6-B85567676B3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99CC-BCFC-4F86-B942-544C69494A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605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77974-7C46-4031-83A6-B85567676B3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99CC-BCFC-4F86-B942-544C69494A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63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77974-7C46-4031-83A6-B85567676B3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99CC-BCFC-4F86-B942-544C69494A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8274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77974-7C46-4031-83A6-B85567676B3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99CC-BCFC-4F86-B942-544C69494A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7678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77974-7C46-4031-83A6-B85567676B3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99CC-BCFC-4F86-B942-544C69494A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7276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77974-7C46-4031-83A6-B85567676B3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99CC-BCFC-4F86-B942-544C69494A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397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08D2BC5-0E5D-4645-A815-DFCA1A04B5A6}" type="datetime1">
              <a:rPr lang="ru-RU" smtClean="0"/>
              <a:pPr/>
              <a:t>14.02.2018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77974-7C46-4031-83A6-B85567676B3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99CC-BCFC-4F86-B942-544C69494A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1445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77974-7C46-4031-83A6-B85567676B3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99CC-BCFC-4F86-B942-544C69494A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0864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77974-7C46-4031-83A6-B85567676B3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99CC-BCFC-4F86-B942-544C69494A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0874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77974-7C46-4031-83A6-B85567676B3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99CC-BCFC-4F86-B942-544C69494A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7903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77974-7C46-4031-83A6-B85567676B3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99CC-BCFC-4F86-B942-544C69494A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3678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77974-7C46-4031-83A6-B85567676B3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99CC-BCFC-4F86-B942-544C69494A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1269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77974-7C46-4031-83A6-B85567676B3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99CC-BCFC-4F86-B942-544C69494A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0500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77974-7C46-4031-83A6-B85567676B3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99CC-BCFC-4F86-B942-544C69494A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8723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77974-7C46-4031-83A6-B85567676B3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99CC-BCFC-4F86-B942-544C69494A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5485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77974-7C46-4031-83A6-B85567676B3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99CC-BCFC-4F86-B942-544C69494A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54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 rot="10800000">
            <a:off x="0" y="5645520"/>
            <a:ext cx="12192000" cy="63125"/>
            <a:chOff x="507492" y="1501519"/>
            <a:chExt cx="8129016" cy="63125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 13"/>
          <p:cNvGrpSpPr/>
          <p:nvPr/>
        </p:nvGrpSpPr>
        <p:grpSpPr>
          <a:xfrm>
            <a:off x="0" y="1143010"/>
            <a:ext cx="12192000" cy="63125"/>
            <a:chOff x="507492" y="1501519"/>
            <a:chExt cx="8129016" cy="63125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104"/>
            <a:ext cx="5734051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900" y="4511794"/>
            <a:ext cx="573405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pic>
        <p:nvPicPr>
          <p:cNvPr id="10" name="Рисунок 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3" y="0"/>
            <a:ext cx="1747524" cy="2292094"/>
          </a:xfrm>
          <a:prstGeom prst="rect">
            <a:avLst/>
          </a:prstGeom>
        </p:spPr>
      </p:pic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6981070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9" name="Пояснительный текст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ru-RU" sz="1100" b="1" i="1" dirty="0" smtClean="0">
                <a:latin typeface="Arial" pitchFamily="34" charset="0"/>
                <a:cs typeface="Arial" pitchFamily="34" charset="0"/>
              </a:rPr>
              <a:t>ПРИМЕЧАНИЕ</a:t>
            </a:r>
            <a:endParaRPr lang="ru-RU" sz="1200" b="1" i="1" dirty="0" smtClean="0">
              <a:latin typeface="Arial" pitchFamily="34" charset="0"/>
              <a:cs typeface="Arial" pitchFamily="34" charset="0"/>
            </a:endParaRPr>
          </a:p>
          <a:p>
            <a:pPr rtl="0"/>
            <a:r>
              <a:rPr lang="ru-RU" sz="1200" i="1" dirty="0" smtClean="0">
                <a:latin typeface="Arial" pitchFamily="34" charset="0"/>
                <a:cs typeface="Arial" pitchFamily="34" charset="0"/>
              </a:rPr>
              <a:t>Чтобы изменить изображение на этом слайде, выберите рисунок и удалите его. Затем нажмите значок "Рисунки" в заполнителе, чтобы вставить изображение.</a:t>
            </a:r>
            <a:endParaRPr lang="ru-RU" sz="12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77974-7C46-4031-83A6-B85567676B3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99CC-BCFC-4F86-B942-544C69494A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1285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77974-7C46-4031-83A6-B85567676B3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99CC-BCFC-4F86-B942-544C69494A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8502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77974-7C46-4031-83A6-B85567676B3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99CC-BCFC-4F86-B942-544C69494A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6963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77974-7C46-4031-83A6-B85567676B3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99CC-BCFC-4F86-B942-544C69494A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3514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77974-7C46-4031-83A6-B85567676B3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99CC-BCFC-4F86-B942-544C69494A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4874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77974-7C46-4031-83A6-B85567676B3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99CC-BCFC-4F86-B942-544C69494A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1319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77974-7C46-4031-83A6-B85567676B3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99CC-BCFC-4F86-B942-544C69494A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7053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77974-7C46-4031-83A6-B85567676B3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99CC-BCFC-4F86-B942-544C69494A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0832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77974-7C46-4031-83A6-B85567676B3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99CC-BCFC-4F86-B942-544C69494A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0844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77974-7C46-4031-83A6-B85567676B3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99CC-BCFC-4F86-B942-544C69494A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349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 7"/>
          <p:cNvGrpSpPr/>
          <p:nvPr/>
        </p:nvGrpSpPr>
        <p:grpSpPr>
          <a:xfrm>
            <a:off x="0" y="2514605"/>
            <a:ext cx="12192000" cy="3194035"/>
            <a:chOff x="647402" y="2514600"/>
            <a:chExt cx="10838688" cy="3194035"/>
          </a:xfrm>
        </p:grpSpPr>
        <p:grpSp>
          <p:nvGrpSpPr>
            <p:cNvPr id="9" name="Группа 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Прямоугольник 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grpSp>
          <p:nvGrpSpPr>
            <p:cNvPr id="11" name="Группа 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1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104901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F3049B1-F681-4AF5-B948-A3B940E9215A}" type="datetime1">
              <a:rPr lang="ru-RU" smtClean="0"/>
              <a:pPr/>
              <a:t>14.02.2018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  <p:pic>
        <p:nvPicPr>
          <p:cNvPr id="7" name="Рисунок 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2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77974-7C46-4031-83A6-B85567676B3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99CC-BCFC-4F86-B942-544C69494A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3364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77974-7C46-4031-83A6-B85567676B3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99CC-BCFC-4F86-B942-544C69494A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6259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77974-7C46-4031-83A6-B85567676B3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99CC-BCFC-4F86-B942-544C69494A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9153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77974-7C46-4031-83A6-B85567676B3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99CC-BCFC-4F86-B942-544C69494A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2322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77974-7C46-4031-83A6-B85567676B3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99CC-BCFC-4F86-B942-544C69494A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9779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77974-7C46-4031-83A6-B85567676B3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99CC-BCFC-4F86-B942-544C69494A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132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4903" y="1600201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3" y="1600201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9071334-89C1-48F8-8089-E3D6AA3BB79C}" type="datetime1">
              <a:rPr lang="ru-RU" smtClean="0"/>
              <a:pPr/>
              <a:t>14.02.2018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6111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6111" y="2424112"/>
            <a:ext cx="4919472" cy="3748088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FDCDF3F-3D72-4F56-93A1-9DDD55AB6452}" type="datetime1">
              <a:rPr lang="ru-RU" smtClean="0"/>
              <a:pPr/>
              <a:t>14.02.2018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5C11A32-C44A-4E32-8FFB-D057369B4F61}" type="datetime1">
              <a:rPr lang="ru-RU" smtClean="0"/>
              <a:pPr/>
              <a:t>14.02.2018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E5ECC2E-6DAB-4717-9C53-38589639C202}" type="datetime1">
              <a:rPr lang="ru-RU" smtClean="0"/>
              <a:pPr/>
              <a:t>14.02.2018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41851" y="1600200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903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C0002A-E6EF-4378-B5A3-22E20EA855B1}" type="datetime1">
              <a:rPr lang="ru-RU" smtClean="0"/>
              <a:pPr/>
              <a:t>14.02.2018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104901" y="76200"/>
            <a:ext cx="9980683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</a:p>
          <a:p>
            <a:pPr lvl="5" rtl="0"/>
            <a:r>
              <a:rPr lang="ru-RU" dirty="0" smtClean="0"/>
              <a:t>Шестой уровень</a:t>
            </a:r>
          </a:p>
          <a:p>
            <a:pPr lvl="6" rtl="0"/>
            <a:r>
              <a:rPr lang="ru-RU" dirty="0" smtClean="0"/>
              <a:t>Седьмой уровень</a:t>
            </a:r>
          </a:p>
          <a:p>
            <a:pPr lvl="7" rtl="0"/>
            <a:r>
              <a:rPr lang="ru-RU" dirty="0" smtClean="0"/>
              <a:t>Восьмой уровень</a:t>
            </a:r>
          </a:p>
          <a:p>
            <a:pPr lvl="8" rtl="0"/>
            <a:r>
              <a:rPr lang="ru-RU" dirty="0" smtClean="0"/>
              <a:t>Девятый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04906" y="635636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A42E0B6C-3F58-4527-A133-F91FB65EBC2F}" type="datetime1">
              <a:rPr lang="ru-RU" smtClean="0"/>
              <a:pPr/>
              <a:t>14.02.2018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4461" y="6356350"/>
            <a:ext cx="6323083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56783" y="635636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1103376" y="1219211"/>
            <a:ext cx="9985248" cy="84403"/>
            <a:chOff x="1073150" y="1219201"/>
            <a:chExt cx="10058400" cy="63125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77974-7C46-4031-83A6-B85567676B3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099CC-BCFC-4F86-B942-544C69494A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139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77974-7C46-4031-83A6-B85567676B3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099CC-BCFC-4F86-B942-544C69494A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975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77974-7C46-4031-83A6-B85567676B3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099CC-BCFC-4F86-B942-544C69494A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75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104906" y="2292104"/>
            <a:ext cx="5427705" cy="2219691"/>
          </a:xfrm>
        </p:spPr>
        <p:txBody>
          <a:bodyPr rtlCol="0" anchor="ctr">
            <a:normAutofit fontScale="90000"/>
          </a:bodyPr>
          <a:lstStyle/>
          <a:p>
            <a:r>
              <a:rPr lang="ru-RU" sz="3200" dirty="0"/>
              <a:t>Специфика написания интегрированных работ по предметам математического цикла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r>
              <a:rPr lang="ru-RU" dirty="0"/>
              <a:t>Костенко Михаил </a:t>
            </a:r>
            <a:r>
              <a:rPr lang="ru-RU" dirty="0" smtClean="0"/>
              <a:t>Сергеевич</a:t>
            </a:r>
            <a:r>
              <a:rPr lang="ru-RU" dirty="0"/>
              <a:t>,</a:t>
            </a:r>
          </a:p>
          <a:p>
            <a:r>
              <a:rPr lang="ru-RU" dirty="0"/>
              <a:t>учитель информатики высшей категории</a:t>
            </a:r>
          </a:p>
          <a:p>
            <a:r>
              <a:rPr lang="ru-RU" dirty="0"/>
              <a:t>ГУО «Гимназия №2 г. Витебска»</a:t>
            </a:r>
          </a:p>
          <a:p>
            <a:endParaRPr lang="ru-RU" dirty="0"/>
          </a:p>
        </p:txBody>
      </p:sp>
      <p:pic>
        <p:nvPicPr>
          <p:cNvPr id="4" name="Рисунок 3" descr="Открытая книга на столе, размытые полки с книгами на заднем плане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507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65"/>
          <p:cNvSpPr>
            <a:spLocks noChangeArrowheads="1"/>
          </p:cNvSpPr>
          <p:nvPr/>
        </p:nvSpPr>
        <p:spPr bwMode="auto">
          <a:xfrm>
            <a:off x="203206" y="-322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23" name="Полотно 23"/>
          <p:cNvGrpSpPr>
            <a:grpSpLocks/>
          </p:cNvGrpSpPr>
          <p:nvPr/>
        </p:nvGrpSpPr>
        <p:grpSpPr bwMode="auto">
          <a:xfrm>
            <a:off x="-720758" y="476672"/>
            <a:ext cx="16801867" cy="7344816"/>
            <a:chOff x="0" y="0"/>
            <a:chExt cx="63334" cy="45243"/>
          </a:xfrm>
        </p:grpSpPr>
        <p:sp>
          <p:nvSpPr>
            <p:cNvPr id="24" name="AutoShape 64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63334" cy="45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5" name="AutoShape 16"/>
            <p:cNvSpPr>
              <a:spLocks noChangeShapeType="1"/>
            </p:cNvSpPr>
            <p:nvPr/>
          </p:nvSpPr>
          <p:spPr bwMode="auto">
            <a:xfrm flipH="1" flipV="1">
              <a:off x="26466" y="21030"/>
              <a:ext cx="13594" cy="368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6" name="AutoShape 17"/>
            <p:cNvSpPr>
              <a:spLocks noChangeShapeType="1"/>
            </p:cNvSpPr>
            <p:nvPr/>
          </p:nvSpPr>
          <p:spPr bwMode="auto">
            <a:xfrm flipV="1">
              <a:off x="22559" y="20998"/>
              <a:ext cx="3970" cy="261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" name="AutoShape 18"/>
            <p:cNvSpPr>
              <a:spLocks noChangeShapeType="1"/>
            </p:cNvSpPr>
            <p:nvPr/>
          </p:nvSpPr>
          <p:spPr bwMode="auto">
            <a:xfrm>
              <a:off x="26466" y="21012"/>
              <a:ext cx="3537" cy="479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8" name="AutoShape 19"/>
            <p:cNvSpPr>
              <a:spLocks noChangeShapeType="1"/>
            </p:cNvSpPr>
            <p:nvPr/>
          </p:nvSpPr>
          <p:spPr bwMode="auto">
            <a:xfrm>
              <a:off x="26097" y="23487"/>
              <a:ext cx="1675" cy="278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9" name="AutoShape 20"/>
            <p:cNvSpPr>
              <a:spLocks noChangeShapeType="1"/>
            </p:cNvSpPr>
            <p:nvPr/>
          </p:nvSpPr>
          <p:spPr bwMode="auto">
            <a:xfrm flipH="1">
              <a:off x="25979" y="21019"/>
              <a:ext cx="550" cy="242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0" name="Text Box 21"/>
            <p:cNvSpPr txBox="1">
              <a:spLocks noChangeArrowheads="1"/>
            </p:cNvSpPr>
            <p:nvPr/>
          </p:nvSpPr>
          <p:spPr bwMode="auto">
            <a:xfrm>
              <a:off x="39880" y="23302"/>
              <a:ext cx="3429" cy="3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i="1" baseline="-300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4000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1" name="Text Box 22"/>
            <p:cNvSpPr txBox="1">
              <a:spLocks noChangeArrowheads="1"/>
            </p:cNvSpPr>
            <p:nvPr/>
          </p:nvSpPr>
          <p:spPr bwMode="auto">
            <a:xfrm>
              <a:off x="24643" y="17825"/>
              <a:ext cx="3429" cy="3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i="1" baseline="-30000" dirty="0" smtClean="0">
                  <a:solidFill>
                    <a:prstClr val="black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17</a:t>
              </a:r>
              <a:endParaRPr lang="ru-RU" sz="2800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2" name="Text Box 23"/>
            <p:cNvSpPr txBox="1">
              <a:spLocks noChangeArrowheads="1"/>
            </p:cNvSpPr>
            <p:nvPr/>
          </p:nvSpPr>
          <p:spPr bwMode="auto">
            <a:xfrm>
              <a:off x="27456" y="15435"/>
              <a:ext cx="3429" cy="3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i="1" baseline="-30000" smtClean="0">
                  <a:solidFill>
                    <a:prstClr val="black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18</a:t>
              </a:r>
              <a:endParaRPr lang="en-US" sz="320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3" name="Text Box 24"/>
            <p:cNvSpPr txBox="1">
              <a:spLocks noChangeArrowheads="1"/>
            </p:cNvSpPr>
            <p:nvPr/>
          </p:nvSpPr>
          <p:spPr bwMode="auto">
            <a:xfrm>
              <a:off x="25670" y="19989"/>
              <a:ext cx="3429" cy="3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i="1" baseline="-30000" dirty="0" smtClean="0">
                  <a:solidFill>
                    <a:prstClr val="black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12</a:t>
              </a:r>
              <a:endParaRPr lang="en-US" sz="2800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4" name="Text Box 25"/>
            <p:cNvSpPr txBox="1">
              <a:spLocks noChangeArrowheads="1"/>
            </p:cNvSpPr>
            <p:nvPr/>
          </p:nvSpPr>
          <p:spPr bwMode="auto">
            <a:xfrm>
              <a:off x="22189" y="20077"/>
              <a:ext cx="3429" cy="3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i="1" baseline="-30000" dirty="0" smtClean="0">
                  <a:solidFill>
                    <a:prstClr val="black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11</a:t>
              </a:r>
              <a:endParaRPr lang="en-US" sz="2800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5" name="Text Box 23"/>
            <p:cNvSpPr txBox="1">
              <a:spLocks noChangeArrowheads="1"/>
            </p:cNvSpPr>
            <p:nvPr/>
          </p:nvSpPr>
          <p:spPr bwMode="auto">
            <a:xfrm>
              <a:off x="26757" y="24885"/>
              <a:ext cx="3429" cy="3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i="1" baseline="-30000" dirty="0" smtClean="0">
                  <a:solidFill>
                    <a:prstClr val="black"/>
                  </a:solidFill>
                  <a:latin typeface="Arial" pitchFamily="34" charset="0"/>
                  <a:ea typeface="Calibri" pitchFamily="34" charset="0"/>
                </a:rPr>
                <a:t>13</a:t>
              </a:r>
              <a:endParaRPr lang="en-US" sz="2800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6" name="AutoShape 17"/>
            <p:cNvSpPr>
              <a:spLocks noChangeShapeType="1"/>
            </p:cNvSpPr>
            <p:nvPr/>
          </p:nvSpPr>
          <p:spPr bwMode="auto">
            <a:xfrm flipV="1">
              <a:off x="22621" y="23330"/>
              <a:ext cx="3476" cy="28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7" name="AutoShape 18"/>
            <p:cNvSpPr>
              <a:spLocks noChangeShapeType="1"/>
            </p:cNvSpPr>
            <p:nvPr/>
          </p:nvSpPr>
          <p:spPr bwMode="auto">
            <a:xfrm flipV="1">
              <a:off x="30003" y="18394"/>
              <a:ext cx="949" cy="740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8" name="AutoShape 18"/>
            <p:cNvSpPr>
              <a:spLocks noChangeShapeType="1"/>
            </p:cNvSpPr>
            <p:nvPr/>
          </p:nvSpPr>
          <p:spPr bwMode="auto">
            <a:xfrm flipV="1">
              <a:off x="30923" y="13927"/>
              <a:ext cx="4318" cy="448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9" name="AutoShape 18"/>
            <p:cNvSpPr>
              <a:spLocks noChangeShapeType="1"/>
            </p:cNvSpPr>
            <p:nvPr/>
          </p:nvSpPr>
          <p:spPr bwMode="auto">
            <a:xfrm flipV="1">
              <a:off x="25617" y="13955"/>
              <a:ext cx="9624" cy="195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0" name="AutoShape 18"/>
            <p:cNvSpPr>
              <a:spLocks noChangeShapeType="1"/>
            </p:cNvSpPr>
            <p:nvPr/>
          </p:nvSpPr>
          <p:spPr bwMode="auto">
            <a:xfrm flipV="1">
              <a:off x="25622" y="9150"/>
              <a:ext cx="7098" cy="675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1" name="AutoShape 18"/>
            <p:cNvSpPr>
              <a:spLocks noChangeShapeType="1"/>
            </p:cNvSpPr>
            <p:nvPr/>
          </p:nvSpPr>
          <p:spPr bwMode="auto">
            <a:xfrm>
              <a:off x="25286" y="12104"/>
              <a:ext cx="333" cy="379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2" name="AutoShape 18"/>
            <p:cNvSpPr>
              <a:spLocks noChangeShapeType="1"/>
            </p:cNvSpPr>
            <p:nvPr/>
          </p:nvSpPr>
          <p:spPr bwMode="auto">
            <a:xfrm flipV="1">
              <a:off x="25286" y="9160"/>
              <a:ext cx="7434" cy="305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3" name="AutoShape 18"/>
            <p:cNvSpPr>
              <a:spLocks noChangeShapeType="1"/>
            </p:cNvSpPr>
            <p:nvPr/>
          </p:nvSpPr>
          <p:spPr bwMode="auto">
            <a:xfrm flipH="1">
              <a:off x="25286" y="10341"/>
              <a:ext cx="2497" cy="176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4" name="AutoShape 18"/>
            <p:cNvSpPr>
              <a:spLocks noChangeShapeType="1"/>
            </p:cNvSpPr>
            <p:nvPr/>
          </p:nvSpPr>
          <p:spPr bwMode="auto">
            <a:xfrm flipH="1" flipV="1">
              <a:off x="25609" y="15906"/>
              <a:ext cx="4394" cy="989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5" name="AutoShape 18"/>
            <p:cNvSpPr>
              <a:spLocks noChangeShapeType="1"/>
            </p:cNvSpPr>
            <p:nvPr/>
          </p:nvSpPr>
          <p:spPr bwMode="auto">
            <a:xfrm flipV="1">
              <a:off x="19794" y="15901"/>
              <a:ext cx="5823" cy="181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6" name="AutoShape 18"/>
            <p:cNvSpPr>
              <a:spLocks noChangeShapeType="1"/>
            </p:cNvSpPr>
            <p:nvPr/>
          </p:nvSpPr>
          <p:spPr bwMode="auto">
            <a:xfrm flipV="1">
              <a:off x="18617" y="17718"/>
              <a:ext cx="1172" cy="411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7" name="AutoShape 18"/>
            <p:cNvSpPr>
              <a:spLocks noChangeShapeType="1"/>
            </p:cNvSpPr>
            <p:nvPr/>
          </p:nvSpPr>
          <p:spPr bwMode="auto">
            <a:xfrm flipV="1">
              <a:off x="12779" y="21884"/>
              <a:ext cx="5838" cy="374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8" name="AutoShape 18"/>
            <p:cNvSpPr>
              <a:spLocks noChangeShapeType="1"/>
            </p:cNvSpPr>
            <p:nvPr/>
          </p:nvSpPr>
          <p:spPr bwMode="auto">
            <a:xfrm>
              <a:off x="18924" y="14558"/>
              <a:ext cx="6682" cy="134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9" name="AutoShape 18"/>
            <p:cNvSpPr>
              <a:spLocks noChangeShapeType="1"/>
            </p:cNvSpPr>
            <p:nvPr/>
          </p:nvSpPr>
          <p:spPr bwMode="auto">
            <a:xfrm>
              <a:off x="13895" y="9821"/>
              <a:ext cx="4937" cy="474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0" name="AutoShape 18"/>
            <p:cNvSpPr>
              <a:spLocks noChangeShapeType="1"/>
            </p:cNvSpPr>
            <p:nvPr/>
          </p:nvSpPr>
          <p:spPr bwMode="auto">
            <a:xfrm flipH="1">
              <a:off x="27783" y="18397"/>
              <a:ext cx="3140" cy="777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1" name="AutoShape 18"/>
            <p:cNvSpPr>
              <a:spLocks noChangeShapeType="1"/>
            </p:cNvSpPr>
            <p:nvPr/>
          </p:nvSpPr>
          <p:spPr bwMode="auto">
            <a:xfrm flipV="1">
              <a:off x="28395" y="18397"/>
              <a:ext cx="2528" cy="113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2" name="AutoShape 18"/>
            <p:cNvSpPr>
              <a:spLocks noChangeShapeType="1"/>
            </p:cNvSpPr>
            <p:nvPr/>
          </p:nvSpPr>
          <p:spPr bwMode="auto">
            <a:xfrm flipV="1">
              <a:off x="26041" y="19513"/>
              <a:ext cx="2294" cy="399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3" name="Text Box 25"/>
            <p:cNvSpPr txBox="1">
              <a:spLocks noChangeArrowheads="1"/>
            </p:cNvSpPr>
            <p:nvPr/>
          </p:nvSpPr>
          <p:spPr bwMode="auto">
            <a:xfrm>
              <a:off x="29128" y="20751"/>
              <a:ext cx="3423" cy="3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i="1" baseline="-30000" smtClean="0">
                  <a:solidFill>
                    <a:prstClr val="black"/>
                  </a:solidFill>
                  <a:latin typeface="Arial" pitchFamily="34" charset="0"/>
                  <a:ea typeface="Calibri" pitchFamily="34" charset="0"/>
                </a:rPr>
                <a:t>14</a:t>
              </a:r>
              <a:endParaRPr lang="en-US" sz="280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54" name="Text Box 25"/>
            <p:cNvSpPr txBox="1">
              <a:spLocks noChangeArrowheads="1"/>
            </p:cNvSpPr>
            <p:nvPr/>
          </p:nvSpPr>
          <p:spPr bwMode="auto">
            <a:xfrm>
              <a:off x="30670" y="16560"/>
              <a:ext cx="3422" cy="3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i="1" baseline="-30000" dirty="0" smtClean="0">
                  <a:solidFill>
                    <a:prstClr val="black"/>
                  </a:solidFill>
                  <a:latin typeface="Arial" pitchFamily="34" charset="0"/>
                  <a:ea typeface="Calibri" pitchFamily="34" charset="0"/>
                </a:rPr>
                <a:t>15</a:t>
              </a:r>
              <a:endParaRPr lang="en-US" sz="2800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55" name="Text Box 25"/>
            <p:cNvSpPr txBox="1">
              <a:spLocks noChangeArrowheads="1"/>
            </p:cNvSpPr>
            <p:nvPr/>
          </p:nvSpPr>
          <p:spPr bwMode="auto">
            <a:xfrm>
              <a:off x="35387" y="12189"/>
              <a:ext cx="3423" cy="3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i="1" baseline="-30000" dirty="0" smtClean="0">
                  <a:solidFill>
                    <a:prstClr val="black"/>
                  </a:solidFill>
                  <a:latin typeface="Arial" pitchFamily="34" charset="0"/>
                  <a:ea typeface="Calibri" pitchFamily="34" charset="0"/>
                </a:rPr>
                <a:t>2</a:t>
              </a:r>
              <a:endParaRPr lang="en-US" sz="2800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56" name="Text Box 25"/>
            <p:cNvSpPr txBox="1">
              <a:spLocks noChangeArrowheads="1"/>
            </p:cNvSpPr>
            <p:nvPr/>
          </p:nvSpPr>
          <p:spPr bwMode="auto">
            <a:xfrm>
              <a:off x="24087" y="14747"/>
              <a:ext cx="3423" cy="3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i="1" baseline="-30000" smtClean="0">
                  <a:solidFill>
                    <a:prstClr val="black"/>
                  </a:solidFill>
                  <a:latin typeface="Arial" pitchFamily="34" charset="0"/>
                  <a:ea typeface="Calibri" pitchFamily="34" charset="0"/>
                </a:rPr>
                <a:t>16</a:t>
              </a:r>
              <a:endParaRPr lang="en-US" sz="280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57" name="Text Box 25"/>
            <p:cNvSpPr txBox="1">
              <a:spLocks noChangeArrowheads="1"/>
            </p:cNvSpPr>
            <p:nvPr/>
          </p:nvSpPr>
          <p:spPr bwMode="auto">
            <a:xfrm>
              <a:off x="32766" y="6395"/>
              <a:ext cx="3423" cy="3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i="1" baseline="-30000" dirty="0" smtClean="0">
                  <a:solidFill>
                    <a:prstClr val="black"/>
                  </a:solidFill>
                  <a:latin typeface="Arial" pitchFamily="34" charset="0"/>
                  <a:ea typeface="Calibri" pitchFamily="34" charset="0"/>
                </a:rPr>
                <a:t>3</a:t>
              </a:r>
              <a:endParaRPr lang="en-US" sz="2800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58" name="Text Box 25"/>
            <p:cNvSpPr txBox="1">
              <a:spLocks noChangeArrowheads="1"/>
            </p:cNvSpPr>
            <p:nvPr/>
          </p:nvSpPr>
          <p:spPr bwMode="auto">
            <a:xfrm>
              <a:off x="25902" y="7420"/>
              <a:ext cx="3423" cy="3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i="1" baseline="-30000" dirty="0" smtClean="0">
                  <a:solidFill>
                    <a:prstClr val="black"/>
                  </a:solidFill>
                  <a:latin typeface="Arial" pitchFamily="34" charset="0"/>
                  <a:ea typeface="Calibri" pitchFamily="34" charset="0"/>
                </a:rPr>
                <a:t>4</a:t>
              </a:r>
              <a:endParaRPr lang="en-US" sz="2800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59" name="Text Box 25"/>
            <p:cNvSpPr txBox="1">
              <a:spLocks noChangeArrowheads="1"/>
            </p:cNvSpPr>
            <p:nvPr/>
          </p:nvSpPr>
          <p:spPr bwMode="auto">
            <a:xfrm>
              <a:off x="25400" y="11838"/>
              <a:ext cx="3423" cy="3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i="1" baseline="-30000" dirty="0" smtClean="0">
                  <a:solidFill>
                    <a:prstClr val="black"/>
                  </a:solidFill>
                  <a:latin typeface="Arial" pitchFamily="34" charset="0"/>
                  <a:ea typeface="Calibri" pitchFamily="34" charset="0"/>
                </a:rPr>
                <a:t>5</a:t>
              </a:r>
              <a:endParaRPr lang="en-US" sz="2800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60" name="Text Box 25"/>
            <p:cNvSpPr txBox="1">
              <a:spLocks noChangeArrowheads="1"/>
            </p:cNvSpPr>
            <p:nvPr/>
          </p:nvSpPr>
          <p:spPr bwMode="auto">
            <a:xfrm>
              <a:off x="12501" y="8547"/>
              <a:ext cx="3423" cy="3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i="1" baseline="-30000" smtClean="0">
                  <a:solidFill>
                    <a:prstClr val="black"/>
                  </a:solidFill>
                  <a:latin typeface="Arial" pitchFamily="34" charset="0"/>
                  <a:ea typeface="Calibri" pitchFamily="34" charset="0"/>
                </a:rPr>
                <a:t>7</a:t>
              </a:r>
              <a:endParaRPr lang="en-US" sz="280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61" name="Text Box 25"/>
            <p:cNvSpPr txBox="1">
              <a:spLocks noChangeArrowheads="1"/>
            </p:cNvSpPr>
            <p:nvPr/>
          </p:nvSpPr>
          <p:spPr bwMode="auto">
            <a:xfrm>
              <a:off x="18880" y="11232"/>
              <a:ext cx="3422" cy="3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i="1" baseline="-30000" smtClean="0">
                  <a:solidFill>
                    <a:prstClr val="black"/>
                  </a:solidFill>
                  <a:latin typeface="Arial" pitchFamily="34" charset="0"/>
                  <a:ea typeface="Calibri" pitchFamily="34" charset="0"/>
                </a:rPr>
                <a:t>6</a:t>
              </a:r>
              <a:endParaRPr lang="en-US" sz="280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62" name="Text Box 25"/>
            <p:cNvSpPr txBox="1">
              <a:spLocks noChangeArrowheads="1"/>
            </p:cNvSpPr>
            <p:nvPr/>
          </p:nvSpPr>
          <p:spPr bwMode="auto">
            <a:xfrm>
              <a:off x="19573" y="16271"/>
              <a:ext cx="3422" cy="3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i="1" baseline="-30000" dirty="0" smtClean="0">
                  <a:solidFill>
                    <a:prstClr val="black"/>
                  </a:solidFill>
                  <a:latin typeface="Arial" pitchFamily="34" charset="0"/>
                  <a:ea typeface="Calibri" pitchFamily="34" charset="0"/>
                </a:rPr>
                <a:t>8</a:t>
              </a:r>
              <a:endParaRPr lang="en-US" sz="2800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63" name="Text Box 25"/>
            <p:cNvSpPr txBox="1">
              <a:spLocks noChangeArrowheads="1"/>
            </p:cNvSpPr>
            <p:nvPr/>
          </p:nvSpPr>
          <p:spPr bwMode="auto">
            <a:xfrm>
              <a:off x="16844" y="20649"/>
              <a:ext cx="3423" cy="3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i="1" baseline="-30000" dirty="0" smtClean="0">
                  <a:solidFill>
                    <a:prstClr val="black"/>
                  </a:solidFill>
                  <a:latin typeface="Arial" pitchFamily="34" charset="0"/>
                  <a:ea typeface="Calibri" pitchFamily="34" charset="0"/>
                </a:rPr>
                <a:t>9</a:t>
              </a:r>
              <a:endParaRPr lang="en-US" sz="2800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64" name="Text Box 25"/>
            <p:cNvSpPr txBox="1">
              <a:spLocks noChangeArrowheads="1"/>
            </p:cNvSpPr>
            <p:nvPr/>
          </p:nvSpPr>
          <p:spPr bwMode="auto">
            <a:xfrm>
              <a:off x="11271" y="21904"/>
              <a:ext cx="3423" cy="3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i="1" baseline="-30000" dirty="0" smtClean="0">
                  <a:solidFill>
                    <a:prstClr val="black"/>
                  </a:solidFill>
                  <a:latin typeface="Arial" pitchFamily="34" charset="0"/>
                  <a:ea typeface="Calibri" pitchFamily="34" charset="0"/>
                </a:rPr>
                <a:t>10</a:t>
              </a:r>
              <a:endParaRPr lang="en-US" sz="2800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66" name="Text Box 25"/>
            <p:cNvSpPr txBox="1">
              <a:spLocks noChangeArrowheads="1"/>
            </p:cNvSpPr>
            <p:nvPr/>
          </p:nvSpPr>
          <p:spPr bwMode="auto">
            <a:xfrm>
              <a:off x="37899" y="19907"/>
              <a:ext cx="3410" cy="3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67" name="Text Box 25"/>
            <p:cNvSpPr txBox="1">
              <a:spLocks noChangeArrowheads="1"/>
            </p:cNvSpPr>
            <p:nvPr/>
          </p:nvSpPr>
          <p:spPr bwMode="auto">
            <a:xfrm>
              <a:off x="28593" y="10944"/>
              <a:ext cx="3410" cy="3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72" name="Text Box 25"/>
            <p:cNvSpPr txBox="1">
              <a:spLocks noChangeArrowheads="1"/>
            </p:cNvSpPr>
            <p:nvPr/>
          </p:nvSpPr>
          <p:spPr bwMode="auto">
            <a:xfrm>
              <a:off x="16677" y="13686"/>
              <a:ext cx="3404" cy="3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89" name="Text Box 25"/>
            <p:cNvSpPr txBox="1">
              <a:spLocks noChangeArrowheads="1"/>
            </p:cNvSpPr>
            <p:nvPr/>
          </p:nvSpPr>
          <p:spPr bwMode="auto">
            <a:xfrm>
              <a:off x="19794" y="18564"/>
              <a:ext cx="3404" cy="3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91" name="Text Box 25"/>
            <p:cNvSpPr txBox="1">
              <a:spLocks noChangeArrowheads="1"/>
            </p:cNvSpPr>
            <p:nvPr/>
          </p:nvSpPr>
          <p:spPr bwMode="auto">
            <a:xfrm>
              <a:off x="18166" y="3219"/>
              <a:ext cx="3397" cy="3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92" name="Text Box 25"/>
            <p:cNvSpPr txBox="1">
              <a:spLocks noChangeArrowheads="1"/>
            </p:cNvSpPr>
            <p:nvPr/>
          </p:nvSpPr>
          <p:spPr bwMode="auto">
            <a:xfrm>
              <a:off x="23437" y="33423"/>
              <a:ext cx="3397" cy="3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94" name="Text Box 25"/>
            <p:cNvSpPr txBox="1">
              <a:spLocks noChangeArrowheads="1"/>
            </p:cNvSpPr>
            <p:nvPr/>
          </p:nvSpPr>
          <p:spPr bwMode="auto">
            <a:xfrm>
              <a:off x="13566" y="20830"/>
              <a:ext cx="3397" cy="3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95" name="Text Box 25"/>
            <p:cNvSpPr txBox="1">
              <a:spLocks noChangeArrowheads="1"/>
            </p:cNvSpPr>
            <p:nvPr/>
          </p:nvSpPr>
          <p:spPr bwMode="auto">
            <a:xfrm>
              <a:off x="13985" y="33699"/>
              <a:ext cx="3397" cy="3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97" name="Text Box 25"/>
            <p:cNvSpPr txBox="1">
              <a:spLocks noChangeArrowheads="1"/>
            </p:cNvSpPr>
            <p:nvPr/>
          </p:nvSpPr>
          <p:spPr bwMode="auto">
            <a:xfrm>
              <a:off x="24433" y="6638"/>
              <a:ext cx="3391" cy="3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98" name="Text Box 25"/>
            <p:cNvSpPr txBox="1">
              <a:spLocks noChangeArrowheads="1"/>
            </p:cNvSpPr>
            <p:nvPr/>
          </p:nvSpPr>
          <p:spPr bwMode="auto">
            <a:xfrm>
              <a:off x="20079" y="10944"/>
              <a:ext cx="3391" cy="3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00" name="Text Box 25"/>
            <p:cNvSpPr txBox="1">
              <a:spLocks noChangeArrowheads="1"/>
            </p:cNvSpPr>
            <p:nvPr/>
          </p:nvSpPr>
          <p:spPr bwMode="auto">
            <a:xfrm>
              <a:off x="32035" y="29398"/>
              <a:ext cx="3385" cy="3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01" name="Text Box 25"/>
            <p:cNvSpPr txBox="1">
              <a:spLocks noChangeArrowheads="1"/>
            </p:cNvSpPr>
            <p:nvPr/>
          </p:nvSpPr>
          <p:spPr bwMode="auto">
            <a:xfrm>
              <a:off x="29524" y="25969"/>
              <a:ext cx="3378" cy="3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03" name="Text Box 25"/>
            <p:cNvSpPr txBox="1">
              <a:spLocks noChangeArrowheads="1"/>
            </p:cNvSpPr>
            <p:nvPr/>
          </p:nvSpPr>
          <p:spPr bwMode="auto">
            <a:xfrm>
              <a:off x="14292" y="23612"/>
              <a:ext cx="3378" cy="3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04" name="Text Box 25"/>
            <p:cNvSpPr txBox="1">
              <a:spLocks noChangeArrowheads="1"/>
            </p:cNvSpPr>
            <p:nvPr/>
          </p:nvSpPr>
          <p:spPr bwMode="auto">
            <a:xfrm>
              <a:off x="23198" y="29484"/>
              <a:ext cx="3378" cy="3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  <p:sp>
        <p:nvSpPr>
          <p:cNvPr id="65" name="Прямоугольник 64"/>
          <p:cNvSpPr/>
          <p:nvPr/>
        </p:nvSpPr>
        <p:spPr>
          <a:xfrm>
            <a:off x="0" y="6239024"/>
            <a:ext cx="4869431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dirty="0" smtClean="0">
                <a:ln w="10160">
                  <a:solidFill>
                    <a:srgbClr val="4F81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Граф города, наложенный на карту города Витебска</a:t>
            </a:r>
            <a:endParaRPr lang="ru-RU" sz="1400" dirty="0">
              <a:ln w="10160">
                <a:solidFill>
                  <a:srgbClr val="4F81BD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254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5"/>
          <p:cNvSpPr>
            <a:spLocks noChangeArrowheads="1"/>
          </p:cNvSpPr>
          <p:nvPr/>
        </p:nvSpPr>
        <p:spPr bwMode="auto">
          <a:xfrm>
            <a:off x="203206" y="-322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8" name="Rectangle 170"/>
          <p:cNvSpPr>
            <a:spLocks noChangeArrowheads="1"/>
          </p:cNvSpPr>
          <p:nvPr/>
        </p:nvSpPr>
        <p:spPr bwMode="auto">
          <a:xfrm>
            <a:off x="203206" y="-322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295468" y="24992"/>
            <a:ext cx="11103555" cy="6559640"/>
            <a:chOff x="971600" y="24991"/>
            <a:chExt cx="8327666" cy="6559640"/>
          </a:xfrm>
        </p:grpSpPr>
        <p:pic>
          <p:nvPicPr>
            <p:cNvPr id="135" name="Рисунок 13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71600" y="24991"/>
              <a:ext cx="7662142" cy="6513473"/>
            </a:xfrm>
            <a:prstGeom prst="rect">
              <a:avLst/>
            </a:prstGeom>
          </p:spPr>
        </p:pic>
        <p:sp>
          <p:nvSpPr>
            <p:cNvPr id="5" name="Прямоугольник 4"/>
            <p:cNvSpPr/>
            <p:nvPr/>
          </p:nvSpPr>
          <p:spPr>
            <a:xfrm>
              <a:off x="5647193" y="6276854"/>
              <a:ext cx="3652073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1400" dirty="0" smtClean="0">
                  <a:ln w="10160">
                    <a:solidFill>
                      <a:srgbClr val="4F81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</a:rPr>
                <a:t>Взвешенный неориентированный граф города Витебска</a:t>
              </a:r>
              <a:endParaRPr lang="ru-RU" sz="1400" dirty="0">
                <a:ln w="10160">
                  <a:solidFill>
                    <a:srgbClr val="4F81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074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334074"/>
              </p:ext>
            </p:extLst>
          </p:nvPr>
        </p:nvGraphicFramePr>
        <p:xfrm>
          <a:off x="0" y="0"/>
          <a:ext cx="1281490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0745"/>
                <a:gridCol w="640745"/>
              </a:tblGrid>
              <a:tr h="3810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  <a:endParaRPr lang="ru-RU" sz="20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solidFill>
                      <a:srgbClr val="FFC00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33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solidFill>
                      <a:srgbClr val="FFC00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31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solidFill>
                      <a:srgbClr val="FFC00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32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solidFill>
                      <a:srgbClr val="FFC00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27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solidFill>
                      <a:srgbClr val="FFC00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6.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32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solidFill>
                      <a:srgbClr val="FFC00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7.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35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solidFill>
                      <a:srgbClr val="FFC00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8.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32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solidFill>
                      <a:srgbClr val="FFC00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9.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37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solidFill>
                      <a:srgbClr val="FFC00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10.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41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solidFill>
                      <a:srgbClr val="FFC00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11.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solidFill>
                      <a:srgbClr val="FFC00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12.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solidFill>
                      <a:srgbClr val="FFC00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13.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solidFill>
                      <a:srgbClr val="FFC00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14.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solidFill>
                      <a:srgbClr val="FFC00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15.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solidFill>
                      <a:srgbClr val="FFC00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16.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23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solidFill>
                      <a:srgbClr val="FF000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17.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solidFill>
                      <a:srgbClr val="FFC00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18.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1391477" y="0"/>
            <a:ext cx="10800523" cy="6858000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6455701" y="2924944"/>
            <a:ext cx="672075" cy="504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132277" y="3221327"/>
            <a:ext cx="672075" cy="504056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41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88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ru-RU" sz="3200" dirty="0"/>
              <a:t>Н</a:t>
            </a:r>
            <a:r>
              <a:rPr lang="ru-RU" sz="3200" dirty="0" smtClean="0"/>
              <a:t>аправления </a:t>
            </a:r>
            <a:r>
              <a:rPr lang="ru-RU" sz="3200" dirty="0"/>
              <a:t>в организации НИР с </a:t>
            </a:r>
            <a:r>
              <a:rPr lang="ru-RU" sz="3200" dirty="0" smtClean="0"/>
              <a:t>учащимися</a:t>
            </a:r>
            <a:endParaRPr lang="ru-RU" sz="3200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r>
              <a:rPr lang="ru-RU" dirty="0"/>
              <a:t>Исследовательская работа, выполняемая учащимися в учебном процессе, проведение уроков, носящих исследовательский </a:t>
            </a:r>
            <a:r>
              <a:rPr lang="ru-RU" dirty="0" smtClean="0"/>
              <a:t>характер </a:t>
            </a:r>
          </a:p>
          <a:p>
            <a:r>
              <a:rPr lang="ru-RU" dirty="0"/>
              <a:t>Организационно-массовые мероприятия (олимпиады, научно-практические конференции, встречи с интересными людьми и т.д</a:t>
            </a:r>
            <a:r>
              <a:rPr lang="ru-RU" dirty="0" smtClean="0"/>
              <a:t>.).</a:t>
            </a:r>
          </a:p>
          <a:p>
            <a:r>
              <a:rPr lang="ru-RU" dirty="0"/>
              <a:t>Научно-исследовательская работа во внеурочное </a:t>
            </a:r>
            <a:r>
              <a:rPr lang="ru-RU" dirty="0" smtClean="0"/>
              <a:t>время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/>
            <a:r>
              <a:rPr lang="ru-RU" sz="3200" dirty="0" smtClean="0"/>
              <a:t>Организация научно-исследовательской работы</a:t>
            </a:r>
            <a:endParaRPr lang="ru-RU" sz="3200" dirty="0"/>
          </a:p>
        </p:txBody>
      </p:sp>
      <p:graphicFrame>
        <p:nvGraphicFramePr>
          <p:cNvPr id="4" name="Объект 3" descr="Список в столбик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0000872"/>
              </p:ext>
            </p:extLst>
          </p:nvPr>
        </p:nvGraphicFramePr>
        <p:xfrm>
          <a:off x="1104900" y="1600200"/>
          <a:ext cx="9982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450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667" t="7638" r="29029" b="7292"/>
          <a:stretch>
            <a:fillRect/>
          </a:stretch>
        </p:blipFill>
        <p:spPr bwMode="auto">
          <a:xfrm>
            <a:off x="4999907" y="1346571"/>
            <a:ext cx="3483080" cy="2513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Подготовительный этап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786589" cy="4572000"/>
          </a:xfrm>
        </p:spPr>
        <p:txBody>
          <a:bodyPr rtlCol="0">
            <a:normAutofit/>
          </a:bodyPr>
          <a:lstStyle/>
          <a:p>
            <a:pPr marL="457200" indent="-457200">
              <a:buAutoNum type="arabicParenR"/>
            </a:pPr>
            <a:r>
              <a:rPr lang="ru-RU" sz="2400" dirty="0" smtClean="0"/>
              <a:t>Знакомство с основами</a:t>
            </a:r>
            <a:r>
              <a:rPr lang="en-US" sz="2400" dirty="0" smtClean="0"/>
              <a:t> </a:t>
            </a:r>
            <a:r>
              <a:rPr lang="ru-RU" sz="2400" dirty="0" smtClean="0"/>
              <a:t>алгоритмизации и  программирования</a:t>
            </a:r>
          </a:p>
          <a:p>
            <a:pPr marL="457200" indent="-457200">
              <a:buAutoNum type="arabicParenR"/>
            </a:pPr>
            <a:endParaRPr lang="ru-RU" sz="2400" dirty="0" smtClean="0"/>
          </a:p>
          <a:p>
            <a:pPr marL="457200" indent="-457200">
              <a:buAutoNum type="arabicParenR"/>
            </a:pPr>
            <a:r>
              <a:rPr lang="ru-RU" sz="2400" dirty="0" smtClean="0"/>
              <a:t>Определение понятий прикладных задач и прикладного программирования</a:t>
            </a:r>
            <a:endParaRPr lang="ru-RU" sz="2400" dirty="0"/>
          </a:p>
        </p:txBody>
      </p:sp>
      <p:pic>
        <p:nvPicPr>
          <p:cNvPr id="1028" name="Picture 4" descr="Картинки по запросу scrat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16037" y="1331999"/>
            <a:ext cx="2566931" cy="2566930"/>
          </a:xfrm>
          <a:prstGeom prst="rect">
            <a:avLst/>
          </a:prstGeom>
          <a:noFill/>
        </p:spPr>
      </p:pic>
      <p:pic>
        <p:nvPicPr>
          <p:cNvPr id="1030" name="Picture 6" descr="Картинки по запросу C++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49583" y="3966072"/>
            <a:ext cx="2425508" cy="2726675"/>
          </a:xfrm>
          <a:prstGeom prst="rect">
            <a:avLst/>
          </a:prstGeom>
          <a:noFill/>
        </p:spPr>
      </p:pic>
      <p:pic>
        <p:nvPicPr>
          <p:cNvPr id="1032" name="Picture 8" descr="Картинки по запросу pascal программировани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01304" y="3756752"/>
            <a:ext cx="2908453" cy="29084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 smtClean="0"/>
              <a:t>Развивающий и завершающий этапы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pPr marL="457200" indent="-457200">
              <a:buAutoNum type="arabicParenR"/>
            </a:pPr>
            <a:r>
              <a:rPr lang="ru-RU" sz="2400" dirty="0" smtClean="0"/>
              <a:t>Формирование основ экспериментальной деятельности</a:t>
            </a:r>
          </a:p>
          <a:p>
            <a:pPr marL="457200" indent="-457200">
              <a:buAutoNum type="arabicParenR"/>
            </a:pPr>
            <a:endParaRPr lang="ru-RU" sz="2400" dirty="0" smtClean="0"/>
          </a:p>
          <a:p>
            <a:pPr marL="457200" indent="-457200">
              <a:buAutoNum type="arabicParenR"/>
            </a:pPr>
            <a:r>
              <a:rPr lang="ru-RU" sz="2400" dirty="0" smtClean="0"/>
              <a:t>Формирование основ исследовательской деятельности</a:t>
            </a:r>
          </a:p>
        </p:txBody>
      </p:sp>
      <p:pic>
        <p:nvPicPr>
          <p:cNvPr id="2050" name="Picture 2" descr="Картинки по запросу нау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6390" y="1545901"/>
            <a:ext cx="5844817" cy="41498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ru-RU" sz="3200" dirty="0"/>
              <a:t>Виды исследовательской </a:t>
            </a:r>
            <a:r>
              <a:rPr lang="ru-RU" sz="3200" dirty="0" smtClean="0"/>
              <a:t>деятельности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4900" y="1600201"/>
            <a:ext cx="7697907" cy="4571999"/>
          </a:xfrm>
        </p:spPr>
        <p:txBody>
          <a:bodyPr rtlCol="0">
            <a:normAutofit/>
          </a:bodyPr>
          <a:lstStyle/>
          <a:p>
            <a:r>
              <a:rPr lang="ru-RU" sz="2400" i="1" dirty="0" smtClean="0"/>
              <a:t>Информационно-реферативные</a:t>
            </a:r>
          </a:p>
          <a:p>
            <a:r>
              <a:rPr lang="ru-RU" sz="2400" i="1" dirty="0"/>
              <a:t>Проблемно-реферативные</a:t>
            </a:r>
            <a:endParaRPr lang="ru-RU" sz="2400" dirty="0" smtClean="0"/>
          </a:p>
          <a:p>
            <a:r>
              <a:rPr lang="ru-RU" sz="2400" i="1" dirty="0" smtClean="0"/>
              <a:t>Экспериментальные</a:t>
            </a:r>
          </a:p>
          <a:p>
            <a:r>
              <a:rPr lang="ru-RU" sz="2400" i="1" dirty="0"/>
              <a:t>Натуралистические и </a:t>
            </a:r>
            <a:r>
              <a:rPr lang="ru-RU" sz="2400" i="1" dirty="0" smtClean="0"/>
              <a:t>описательные</a:t>
            </a:r>
          </a:p>
          <a:p>
            <a:r>
              <a:rPr lang="ru-RU" sz="2400" i="1" dirty="0" smtClean="0"/>
              <a:t>Исследовательские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5378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34268" y="736253"/>
            <a:ext cx="8130655" cy="2219691"/>
          </a:xfrm>
        </p:spPr>
        <p:txBody>
          <a:bodyPr rtlCol="0"/>
          <a:lstStyle/>
          <a:p>
            <a:r>
              <a:rPr lang="ru-RU" dirty="0"/>
              <a:t>Особенности интегрированных работ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3012" y="3034057"/>
            <a:ext cx="5917616" cy="590505"/>
          </a:xfrm>
        </p:spPr>
        <p:txBody>
          <a:bodyPr rtlCol="0">
            <a:normAutofit lnSpcReduction="10000"/>
          </a:bodyPr>
          <a:lstStyle/>
          <a:p>
            <a:pPr marL="342900" indent="-342900">
              <a:lnSpc>
                <a:spcPct val="140000"/>
              </a:lnSpc>
              <a:buFont typeface="Wingdings" pitchFamily="2" charset="2"/>
              <a:buChar char="q"/>
            </a:pPr>
            <a:r>
              <a:rPr lang="ru-RU" sz="2400" i="1" dirty="0" smtClean="0"/>
              <a:t>Объем </a:t>
            </a:r>
            <a:r>
              <a:rPr lang="ru-RU" sz="2400" i="1" dirty="0"/>
              <a:t>изучаемого материала 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021177" y="3561028"/>
            <a:ext cx="5917616" cy="590505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Практическая направленность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019339" y="4076987"/>
            <a:ext cx="5917616" cy="590505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/>
          <a:p>
            <a:pPr marL="342900" indent="-342900">
              <a:lnSpc>
                <a:spcPct val="140000"/>
              </a:lnSpc>
              <a:buFont typeface="Wingdings" pitchFamily="2" charset="2"/>
              <a:buChar char="q"/>
            </a:pPr>
            <a:r>
              <a:rPr lang="ru-RU" sz="2400" i="1" dirty="0" smtClean="0"/>
              <a:t>Работа в команде</a:t>
            </a:r>
            <a:endParaRPr lang="ru-RU" sz="2400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006485" y="2543809"/>
            <a:ext cx="5917616" cy="590505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/>
          <a:p>
            <a:pPr marL="342900" indent="-342900">
              <a:lnSpc>
                <a:spcPct val="140000"/>
              </a:lnSpc>
              <a:buFont typeface="Wingdings" pitchFamily="2" charset="2"/>
              <a:buChar char="q"/>
            </a:pPr>
            <a:r>
              <a:rPr lang="ru-RU" sz="2400" i="1" dirty="0" smtClean="0"/>
              <a:t>Актуальность работы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1564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3445" y="3284986"/>
            <a:ext cx="10363200" cy="147002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ПОИСК ОПТИМАЛЬНОГО РАСПОЛОЖЕНИЯ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ОБЪЕКТА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 МЕСТНОСТИ</a:t>
            </a:r>
            <a:b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71531" y="764704"/>
            <a:ext cx="8534400" cy="1752600"/>
          </a:xfrm>
        </p:spPr>
        <p:txBody>
          <a:bodyPr>
            <a:normAutofit fontScale="47500" lnSpcReduction="20000"/>
          </a:bodyPr>
          <a:lstStyle/>
          <a:p>
            <a:r>
              <a:rPr lang="ru-RU" sz="5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Исследовательская работа</a:t>
            </a:r>
          </a:p>
          <a:p>
            <a:r>
              <a:rPr lang="ru-RU" sz="56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учащейся 8«А» класса </a:t>
            </a:r>
          </a:p>
          <a:p>
            <a:r>
              <a:rPr lang="ru-RU" sz="5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ГУО «Гимназия №2 г. Витебска»</a:t>
            </a:r>
            <a:endParaRPr lang="ru-RU" sz="56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ru-RU" sz="56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Шняк </a:t>
            </a:r>
            <a:r>
              <a:rPr lang="ru-RU" sz="5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Дарьи.</a:t>
            </a:r>
            <a:endParaRPr lang="ru-RU" sz="56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ru-RU" sz="56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ru-RU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39352" y="4869160"/>
            <a:ext cx="11760629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ln w="10160">
                  <a:solidFill>
                    <a:srgbClr val="4F81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Научный руководитель:</a:t>
            </a:r>
            <a:br>
              <a:rPr lang="ru-RU" sz="2400" dirty="0" smtClean="0">
                <a:ln w="10160">
                  <a:solidFill>
                    <a:srgbClr val="4F81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400" dirty="0" smtClean="0">
                <a:ln w="10160">
                  <a:solidFill>
                    <a:srgbClr val="4F81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Костенко Михаил Сергеевич</a:t>
            </a:r>
            <a:r>
              <a:rPr lang="en-US" sz="2400" dirty="0" smtClean="0">
                <a:ln w="10160">
                  <a:solidFill>
                    <a:srgbClr val="4F81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– </a:t>
            </a:r>
            <a:r>
              <a:rPr lang="ru-RU" sz="2400" dirty="0" smtClean="0">
                <a:ln w="10160">
                  <a:solidFill>
                    <a:srgbClr val="4F81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учитель информатики,</a:t>
            </a:r>
            <a:br>
              <a:rPr lang="ru-RU" sz="2400" dirty="0" smtClean="0">
                <a:ln w="10160">
                  <a:solidFill>
                    <a:srgbClr val="4F81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400" dirty="0" smtClean="0">
                <a:ln w="10160">
                  <a:solidFill>
                    <a:srgbClr val="4F81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Парфиненко Елена Юрьевна</a:t>
            </a:r>
            <a:r>
              <a:rPr lang="en-US" sz="2400" dirty="0">
                <a:ln w="10160">
                  <a:solidFill>
                    <a:srgbClr val="4F81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400" dirty="0" smtClean="0">
                <a:ln w="10160">
                  <a:solidFill>
                    <a:srgbClr val="4F81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– </a:t>
            </a:r>
            <a:r>
              <a:rPr lang="ru-RU" sz="2400" dirty="0" smtClean="0">
                <a:ln w="10160">
                  <a:solidFill>
                    <a:srgbClr val="4F81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учитель математики</a:t>
            </a:r>
          </a:p>
          <a:p>
            <a:endParaRPr lang="ru-RU" sz="2400" dirty="0" smtClean="0">
              <a:ln w="10160">
                <a:solidFill>
                  <a:srgbClr val="4F81BD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ru-RU" sz="1400" dirty="0">
              <a:ln w="10160">
                <a:solidFill>
                  <a:srgbClr val="4F81BD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42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Прямоугольник 65"/>
          <p:cNvSpPr/>
          <p:nvPr/>
        </p:nvSpPr>
        <p:spPr>
          <a:xfrm>
            <a:off x="190667" y="164156"/>
            <a:ext cx="120013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Поиск оптимальной точки размещения в городе Витебске</a:t>
            </a:r>
            <a:endParaRPr lang="ru-RU" sz="28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67" name="Рисунок 6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95400"/>
            <a:ext cx="6858000" cy="4267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8304251" y="5282418"/>
            <a:ext cx="4869431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dirty="0" smtClean="0">
                <a:ln w="10160">
                  <a:solidFill>
                    <a:srgbClr val="4F81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Карта города Витебска</a:t>
            </a:r>
            <a:endParaRPr lang="ru-RU" sz="1400" dirty="0">
              <a:ln w="10160">
                <a:solidFill>
                  <a:srgbClr val="4F81BD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113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03431380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_9411662_TF03431380_TF03431380.potx" id="{3442B1B1-FE9E-4009-A7C4-AC049039973C}" vid="{B3BD9ACF-76CB-44DC-AA6B-25949BA0423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dcmitype/"/>
    <ds:schemaRef ds:uri="http://purl.org/dc/terms/"/>
    <ds:schemaRef ds:uri="http://schemas.openxmlformats.org/package/2006/metadata/core-properties"/>
    <ds:schemaRef ds:uri="4873beb7-5857-4685-be1f-d57550cc96cc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tf03431380</Template>
  <TotalTime>0</TotalTime>
  <Words>273</Words>
  <Application>Microsoft Office PowerPoint</Application>
  <PresentationFormat>Произвольный</PresentationFormat>
  <Paragraphs>112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tf03431380</vt:lpstr>
      <vt:lpstr>Тема Office</vt:lpstr>
      <vt:lpstr>1_Тема Office</vt:lpstr>
      <vt:lpstr>2_Тема Office</vt:lpstr>
      <vt:lpstr>Специфика написания интегрированных работ по предметам математического цикла</vt:lpstr>
      <vt:lpstr>Направления в организации НИР с учащимися</vt:lpstr>
      <vt:lpstr>Организация научно-исследовательской работы</vt:lpstr>
      <vt:lpstr>Подготовительный этап</vt:lpstr>
      <vt:lpstr>Развивающий и завершающий этапы</vt:lpstr>
      <vt:lpstr>Виды исследовательской деятельности</vt:lpstr>
      <vt:lpstr>Особенности интегрированных работ</vt:lpstr>
      <vt:lpstr>ПОИСК ОПТИМАЛЬНОГО РАСПОЛОЖЕНИЯ ОБЪЕКТА НА МЕСТНОСТИ 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2017-12-12T19:21:33Z</dcterms:created>
  <dcterms:modified xsi:type="dcterms:W3CDTF">2018-02-14T05:22:16Z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