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E98B57-2E10-426B-AD4F-CD2AD95BF2E2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45F45-F31B-44F0-8F4A-579995D346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42;\&#1064;&#1082;&#1086;&#1083;&#1072;\&#1055;&#1086;&#1083;&#1086;&#1094;&#1082;&#1086;&#1074;&#1077;&#1076;&#1077;&#1085;&#1080;&#1077;\iosif_kobzon_-_den_pobed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44;&#1080;&#1089;&#1082;%20&#1042;\&#1064;&#1082;&#1086;&#1083;&#1072;\&#1055;&#1086;&#1083;&#1086;&#1094;&#1082;&#1086;&#1074;&#1077;&#1076;&#1077;&#1085;&#1080;&#1077;\&#1087;&#1086;&#1079;&#1099;&#1074;&#1085;&#1099;&#1077;,%20&#1051;&#1077;&#1074;&#1080;&#1090;&#1072;&#1085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42;\&#1064;&#1082;&#1086;&#1083;&#1072;\&#1055;&#1086;&#1083;&#1086;&#1094;&#1082;&#1086;&#1074;&#1077;&#1076;&#1077;&#1085;&#1080;&#1077;\jr.mp3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691066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Они защищали Родину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000528" cy="618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229982" cy="41404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Курган Бессмертия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23-м воинам- гвардейцам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99511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Памятник комсомольцам Полоцка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857256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Музей боевой славы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:\Диск В\Школа\Полоцковедение\Музей боевой славы\Музей Боевой славы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005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Диск В\Школа\Полоцковедение\Музей боевой славы\P5300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иск В\Школа\Полоцковедение\Музей боевой славы\P5300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414340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Диск В\Школа\Полоцковедение\Музей боевой славы\P53000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osif_kobzon_-_den_pob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071570"/>
          </a:xfrm>
        </p:spPr>
        <p:txBody>
          <a:bodyPr>
            <a:normAutofit fontScale="90000"/>
          </a:bodyPr>
          <a:lstStyle/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00528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2857520" cy="32061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4071934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5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4190997" cy="2928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озывные, 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озывные, 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14422"/>
            <a:ext cx="4442384" cy="521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0352" y="1316736"/>
            <a:ext cx="3613020" cy="3612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…Сегодня, 22 июня 1941 года, в 4 часа утра…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0352" y="357166"/>
            <a:ext cx="8256490" cy="1143008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Великая Отечественная война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474" y="1285860"/>
            <a:ext cx="5078682" cy="5304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571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Зыгин</a:t>
            </a:r>
            <a:r>
              <a:rPr lang="ru-RU" dirty="0" smtClean="0">
                <a:solidFill>
                  <a:srgbClr val="C00000"/>
                </a:solidFill>
              </a:rPr>
              <a:t> Алексей Иванович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Герой Советского Союза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Мариненко</a:t>
            </a:r>
            <a:r>
              <a:rPr lang="ru-RU" dirty="0" smtClean="0">
                <a:solidFill>
                  <a:srgbClr val="C00000"/>
                </a:solidFill>
              </a:rPr>
              <a:t> Татьяна Савельевна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571900" cy="4643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64509"/>
            <a:ext cx="4476748" cy="458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Туснолобова-Марченко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Зинаида Михайловна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:\Диск В\Школа\Полоцковедение\Музей-квартира Героя Советского Союза З.М. Туснолобовой-Марченко\tusnolobova_z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429024" cy="4572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:\Диск В\Школа\Полоцковедение\Музей-квартира Героя Советского Союза З.М. Туснолобовой-Марченко\P10100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85992"/>
            <a:ext cx="41434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иск В\Школа\Полоцковедение\Музей-квартира Героя Советского Союза З.М. Туснолобовой-Марченко\P5310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643446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иск В\Школа\Полоцковедение\Музей-квартира Героя Советского Союза З.М. Туснолобовой-Марченко\IMG_5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71451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Музей-квартира Героя Советского Союза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Туснолобовой-Марченко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428604"/>
            <a:ext cx="8113614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Памятник «Освободителям Полоцка»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6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10001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Памятник советским воинам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85778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57203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39</Words>
  <Application>Microsoft Office PowerPoint</Application>
  <PresentationFormat>Экран (4:3)</PresentationFormat>
  <Paragraphs>25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Они защищали Родину</vt:lpstr>
      <vt:lpstr>Слайд 2</vt:lpstr>
      <vt:lpstr>      …Сегодня, 22 июня 1941 года, в 4 часа утра…</vt:lpstr>
      <vt:lpstr>Зыгин Алексей Иванович</vt:lpstr>
      <vt:lpstr>Герой Советского Союза Мариненко Татьяна Савельевна</vt:lpstr>
      <vt:lpstr>Туснолобова-Марченко  Зинаида Михайловна </vt:lpstr>
      <vt:lpstr>Слайд 7</vt:lpstr>
      <vt:lpstr>      </vt:lpstr>
      <vt:lpstr>Памятник советским воинам</vt:lpstr>
      <vt:lpstr>Курган Бессмертия</vt:lpstr>
      <vt:lpstr>Памятник 23-м воинам- гвардейцам</vt:lpstr>
      <vt:lpstr>Памятник комсомольцам Полоцка</vt:lpstr>
      <vt:lpstr>Музей боевой славы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Они               защишали                              Родину...</dc:title>
  <dc:creator>Елена</dc:creator>
  <cp:lastModifiedBy>Елена</cp:lastModifiedBy>
  <cp:revision>29</cp:revision>
  <dcterms:created xsi:type="dcterms:W3CDTF">2011-01-16T12:41:47Z</dcterms:created>
  <dcterms:modified xsi:type="dcterms:W3CDTF">2011-01-23T12:24:54Z</dcterms:modified>
</cp:coreProperties>
</file>