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4" r:id="rId5"/>
    <p:sldId id="315" r:id="rId6"/>
    <p:sldId id="316" r:id="rId7"/>
    <p:sldId id="263" r:id="rId8"/>
    <p:sldId id="264" r:id="rId9"/>
    <p:sldId id="266" r:id="rId10"/>
    <p:sldId id="267" r:id="rId11"/>
    <p:sldId id="305" r:id="rId12"/>
    <p:sldId id="306" r:id="rId13"/>
    <p:sldId id="307" r:id="rId14"/>
    <p:sldId id="308" r:id="rId15"/>
    <p:sldId id="268" r:id="rId16"/>
    <p:sldId id="270" r:id="rId17"/>
    <p:sldId id="289" r:id="rId18"/>
    <p:sldId id="309" r:id="rId19"/>
    <p:sldId id="310" r:id="rId20"/>
    <p:sldId id="311" r:id="rId21"/>
    <p:sldId id="312" r:id="rId22"/>
    <p:sldId id="271" r:id="rId23"/>
    <p:sldId id="272" r:id="rId24"/>
    <p:sldId id="291" r:id="rId25"/>
    <p:sldId id="273" r:id="rId26"/>
    <p:sldId id="302" r:id="rId27"/>
    <p:sldId id="303" r:id="rId28"/>
    <p:sldId id="304" r:id="rId29"/>
    <p:sldId id="274" r:id="rId30"/>
    <p:sldId id="282" r:id="rId31"/>
    <p:sldId id="283" r:id="rId32"/>
    <p:sldId id="284" r:id="rId33"/>
    <p:sldId id="275" r:id="rId34"/>
    <p:sldId id="276" r:id="rId35"/>
    <p:sldId id="285" r:id="rId36"/>
    <p:sldId id="286" r:id="rId37"/>
    <p:sldId id="287" r:id="rId38"/>
    <p:sldId id="269" r:id="rId39"/>
    <p:sldId id="292" r:id="rId40"/>
    <p:sldId id="277" r:id="rId41"/>
    <p:sldId id="293" r:id="rId42"/>
    <p:sldId id="300" r:id="rId43"/>
    <p:sldId id="294" r:id="rId44"/>
    <p:sldId id="278" r:id="rId45"/>
    <p:sldId id="281" r:id="rId46"/>
    <p:sldId id="279" r:id="rId47"/>
    <p:sldId id="295" r:id="rId48"/>
    <p:sldId id="296" r:id="rId49"/>
    <p:sldId id="280" r:id="rId50"/>
    <p:sldId id="297" r:id="rId51"/>
    <p:sldId id="298" r:id="rId52"/>
    <p:sldId id="299" r:id="rId53"/>
    <p:sldId id="313" r:id="rId54"/>
    <p:sldId id="30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243008"/>
        <c:axId val="183077120"/>
      </c:barChart>
      <c:catAx>
        <c:axId val="18724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83077120"/>
        <c:crosses val="autoZero"/>
        <c:auto val="1"/>
        <c:lblAlgn val="ctr"/>
        <c:lblOffset val="100"/>
        <c:noMultiLvlLbl val="0"/>
      </c:catAx>
      <c:valAx>
        <c:axId val="18307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243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Внедрение </a:t>
            </a:r>
            <a:r>
              <a:rPr lang="ru-RU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конкурсного движения в систему физического развития дошкольного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40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614664" cy="3460998"/>
          </a:xfrm>
        </p:spPr>
      </p:pic>
    </p:spTree>
    <p:extLst>
      <p:ext uri="{BB962C8B-B14F-4D97-AF65-F5344CB8AC3E}">
        <p14:creationId xmlns:p14="http://schemas.microsoft.com/office/powerpoint/2010/main" val="36753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26487"/>
            <a:ext cx="9153527" cy="6831513"/>
          </a:xfrm>
        </p:spPr>
      </p:pic>
    </p:spTree>
    <p:extLst>
      <p:ext uri="{BB962C8B-B14F-4D97-AF65-F5344CB8AC3E}">
        <p14:creationId xmlns:p14="http://schemas.microsoft.com/office/powerpoint/2010/main" val="200660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5184576" cy="3888432"/>
          </a:xfrm>
        </p:spPr>
      </p:pic>
    </p:spTree>
    <p:extLst>
      <p:ext uri="{BB962C8B-B14F-4D97-AF65-F5344CB8AC3E}">
        <p14:creationId xmlns:p14="http://schemas.microsoft.com/office/powerpoint/2010/main" val="148191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19411"/>
          <a:stretch/>
        </p:blipFill>
        <p:spPr>
          <a:xfrm>
            <a:off x="539552" y="188640"/>
            <a:ext cx="6756883" cy="30243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9" t="35887" r="2769" b="19643"/>
          <a:stretch/>
        </p:blipFill>
        <p:spPr>
          <a:xfrm>
            <a:off x="1403648" y="3717032"/>
            <a:ext cx="7499176" cy="2952328"/>
          </a:xfrm>
        </p:spPr>
      </p:pic>
    </p:spTree>
    <p:extLst>
      <p:ext uri="{BB962C8B-B14F-4D97-AF65-F5344CB8AC3E}">
        <p14:creationId xmlns:p14="http://schemas.microsoft.com/office/powerpoint/2010/main" val="412837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04864"/>
            <a:ext cx="5842992" cy="4382244"/>
          </a:xfrm>
        </p:spPr>
      </p:pic>
    </p:spTree>
    <p:extLst>
      <p:ext uri="{BB962C8B-B14F-4D97-AF65-F5344CB8AC3E}">
        <p14:creationId xmlns:p14="http://schemas.microsoft.com/office/powerpoint/2010/main" val="166943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спортивного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танца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“Ритмическая мозаика”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78522"/>
            <a:ext cx="4968552" cy="33258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4038600" cy="2703337"/>
          </a:xfrm>
        </p:spPr>
      </p:pic>
    </p:spTree>
    <p:extLst>
      <p:ext uri="{BB962C8B-B14F-4D97-AF65-F5344CB8AC3E}">
        <p14:creationId xmlns:p14="http://schemas.microsoft.com/office/powerpoint/2010/main" val="295931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27324"/>
            <a:ext cx="6851104" cy="3853745"/>
          </a:xfrm>
        </p:spPr>
      </p:pic>
    </p:spTree>
    <p:extLst>
      <p:ext uri="{BB962C8B-B14F-4D97-AF65-F5344CB8AC3E}">
        <p14:creationId xmlns:p14="http://schemas.microsoft.com/office/powerpoint/2010/main" val="46438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5088565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09307"/>
            <a:ext cx="5207864" cy="3313656"/>
          </a:xfrm>
        </p:spPr>
      </p:pic>
    </p:spTree>
    <p:extLst>
      <p:ext uri="{BB962C8B-B14F-4D97-AF65-F5344CB8AC3E}">
        <p14:creationId xmlns:p14="http://schemas.microsoft.com/office/powerpoint/2010/main" val="87565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6855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80928"/>
            <a:ext cx="5915000" cy="3943333"/>
          </a:xfrm>
        </p:spPr>
      </p:pic>
    </p:spTree>
    <p:extLst>
      <p:ext uri="{BB962C8B-B14F-4D97-AF65-F5344CB8AC3E}">
        <p14:creationId xmlns:p14="http://schemas.microsoft.com/office/powerpoint/2010/main" val="359125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36504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8920"/>
            <a:ext cx="6059016" cy="4039344"/>
          </a:xfrm>
        </p:spPr>
      </p:pic>
    </p:spTree>
    <p:extLst>
      <p:ext uri="{BB962C8B-B14F-4D97-AF65-F5344CB8AC3E}">
        <p14:creationId xmlns:p14="http://schemas.microsoft.com/office/powerpoint/2010/main" val="208605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движение-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перспективная форма сотрудничества дошкольной организации с семьей, которая может реализовывать повышение педагогической  компетентности родителей, активного вовлечения их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воспитания и в государственно-общественное управление дошкольными организациями.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8"/>
          <a:stretch/>
        </p:blipFill>
        <p:spPr>
          <a:xfrm>
            <a:off x="107504" y="188639"/>
            <a:ext cx="5832648" cy="29253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b="6151"/>
          <a:stretch/>
        </p:blipFill>
        <p:spPr>
          <a:xfrm>
            <a:off x="2843808" y="3284984"/>
            <a:ext cx="6131024" cy="3451123"/>
          </a:xfrm>
        </p:spPr>
      </p:pic>
    </p:spTree>
    <p:extLst>
      <p:ext uri="{BB962C8B-B14F-4D97-AF65-F5344CB8AC3E}">
        <p14:creationId xmlns:p14="http://schemas.microsoft.com/office/powerpoint/2010/main" val="336096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176464" cy="27843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98284"/>
            <a:ext cx="5400600" cy="3477971"/>
          </a:xfrm>
        </p:spPr>
      </p:pic>
    </p:spTree>
    <p:extLst>
      <p:ext uri="{BB962C8B-B14F-4D97-AF65-F5344CB8AC3E}">
        <p14:creationId xmlns:p14="http://schemas.microsoft.com/office/powerpoint/2010/main" val="440664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Веселые старты «Большие гонки»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248584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7456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0"/>
          <a:stretch/>
        </p:blipFill>
        <p:spPr>
          <a:xfrm>
            <a:off x="3491880" y="2132856"/>
            <a:ext cx="5400600" cy="4436250"/>
          </a:xfrm>
        </p:spPr>
      </p:pic>
    </p:spTree>
    <p:extLst>
      <p:ext uri="{BB962C8B-B14F-4D97-AF65-F5344CB8AC3E}">
        <p14:creationId xmlns:p14="http://schemas.microsoft.com/office/powerpoint/2010/main" val="226324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672408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80928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val="308130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Мини-хоккей с мячом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60848"/>
            <a:ext cx="5520845" cy="4140634"/>
          </a:xfrm>
        </p:spPr>
      </p:pic>
    </p:spTree>
    <p:extLst>
      <p:ext uri="{BB962C8B-B14F-4D97-AF65-F5344CB8AC3E}">
        <p14:creationId xmlns:p14="http://schemas.microsoft.com/office/powerpoint/2010/main" val="21005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33091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08920"/>
            <a:ext cx="5472608" cy="3816424"/>
          </a:xfrm>
        </p:spPr>
      </p:pic>
    </p:spTree>
    <p:extLst>
      <p:ext uri="{BB962C8B-B14F-4D97-AF65-F5344CB8AC3E}">
        <p14:creationId xmlns:p14="http://schemas.microsoft.com/office/powerpoint/2010/main" val="175490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058\Desktop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864763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/>
          <a:stretch/>
        </p:blipFill>
        <p:spPr>
          <a:xfrm>
            <a:off x="395536" y="260648"/>
            <a:ext cx="4010223" cy="2520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96952"/>
            <a:ext cx="2746400" cy="3661867"/>
          </a:xfrm>
        </p:spPr>
      </p:pic>
    </p:spTree>
    <p:extLst>
      <p:ext uri="{BB962C8B-B14F-4D97-AF65-F5344CB8AC3E}">
        <p14:creationId xmlns:p14="http://schemas.microsoft.com/office/powerpoint/2010/main" val="198401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1364"/>
          <a:stretch/>
        </p:blipFill>
        <p:spPr>
          <a:xfrm>
            <a:off x="179511" y="188640"/>
            <a:ext cx="5974729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9" r="15181" b="20366"/>
          <a:stretch/>
        </p:blipFill>
        <p:spPr>
          <a:xfrm>
            <a:off x="3131840" y="3501008"/>
            <a:ext cx="5685105" cy="2964618"/>
          </a:xfrm>
        </p:spPr>
      </p:pic>
    </p:spTree>
    <p:extLst>
      <p:ext uri="{BB962C8B-B14F-4D97-AF65-F5344CB8AC3E}">
        <p14:creationId xmlns:p14="http://schemas.microsoft.com/office/powerpoint/2010/main" val="696363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5410944" cy="4058208"/>
          </a:xfrm>
        </p:spPr>
      </p:pic>
    </p:spTree>
    <p:extLst>
      <p:ext uri="{BB962C8B-B14F-4D97-AF65-F5344CB8AC3E}">
        <p14:creationId xmlns:p14="http://schemas.microsoft.com/office/powerpoint/2010/main" val="163233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конкурсного движения- повышение самооценки детей, уверенности в своих силах, удовлетворение познавательных, художественно-эстетических потребностях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выходящих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рамки образовательной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3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b="28886"/>
          <a:stretch/>
        </p:blipFill>
        <p:spPr>
          <a:xfrm>
            <a:off x="1835696" y="3861048"/>
            <a:ext cx="7053858" cy="2710230"/>
          </a:xfrm>
        </p:spPr>
      </p:pic>
    </p:spTree>
    <p:extLst>
      <p:ext uri="{BB962C8B-B14F-4D97-AF65-F5344CB8AC3E}">
        <p14:creationId xmlns:p14="http://schemas.microsoft.com/office/powerpoint/2010/main" val="307366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b="6221"/>
          <a:stretch/>
        </p:blipFill>
        <p:spPr>
          <a:xfrm>
            <a:off x="539552" y="2492896"/>
            <a:ext cx="8003232" cy="410442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680520" cy="3028950"/>
          </a:xfrm>
        </p:spPr>
      </p:pic>
    </p:spTree>
    <p:extLst>
      <p:ext uri="{BB962C8B-B14F-4D97-AF65-F5344CB8AC3E}">
        <p14:creationId xmlns:p14="http://schemas.microsoft.com/office/powerpoint/2010/main" val="306309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8496944" cy="424847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144683" cy="2952328"/>
          </a:xfrm>
        </p:spPr>
      </p:pic>
    </p:spTree>
    <p:extLst>
      <p:ext uri="{BB962C8B-B14F-4D97-AF65-F5344CB8AC3E}">
        <p14:creationId xmlns:p14="http://schemas.microsoft.com/office/powerpoint/2010/main" val="1224229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Единая гимнастика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864542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1"/>
          <a:stretch/>
        </p:blipFill>
        <p:spPr>
          <a:xfrm>
            <a:off x="2843808" y="3463636"/>
            <a:ext cx="5987008" cy="3020599"/>
          </a:xfrm>
        </p:spPr>
      </p:pic>
    </p:spTree>
    <p:extLst>
      <p:ext uri="{BB962C8B-B14F-4D97-AF65-F5344CB8AC3E}">
        <p14:creationId xmlns:p14="http://schemas.microsoft.com/office/powerpoint/2010/main" val="2083883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032448" cy="59046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64496" cy="5952662"/>
          </a:xfrm>
        </p:spPr>
      </p:pic>
    </p:spTree>
    <p:extLst>
      <p:ext uri="{BB962C8B-B14F-4D97-AF65-F5344CB8AC3E}">
        <p14:creationId xmlns:p14="http://schemas.microsoft.com/office/powerpoint/2010/main" val="53450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6270848" cy="470313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76541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38600" cy="3028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400600" cy="4050450"/>
          </a:xfrm>
        </p:spPr>
      </p:pic>
    </p:spTree>
    <p:extLst>
      <p:ext uri="{BB962C8B-B14F-4D97-AF65-F5344CB8AC3E}">
        <p14:creationId xmlns:p14="http://schemas.microsoft.com/office/powerpoint/2010/main" val="335168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84977" cy="6336704"/>
          </a:xfrm>
        </p:spPr>
      </p:pic>
    </p:spTree>
    <p:extLst>
      <p:ext uri="{BB962C8B-B14F-4D97-AF65-F5344CB8AC3E}">
        <p14:creationId xmlns:p14="http://schemas.microsoft.com/office/powerpoint/2010/main" val="4222275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Соревнования среди семейных команд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Папа, мама, я - спортивная семья”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38600" cy="2821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05064"/>
            <a:ext cx="5646117" cy="2574975"/>
          </a:xfrm>
        </p:spPr>
      </p:pic>
    </p:spTree>
    <p:extLst>
      <p:ext uri="{BB962C8B-B14F-4D97-AF65-F5344CB8AC3E}">
        <p14:creationId xmlns:p14="http://schemas.microsoft.com/office/powerpoint/2010/main" val="757139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9578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4904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val="31036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В процессе участия в конкурсах учим детей: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генерировать идеи и креативно мыслить;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верить в свои силы;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ставить и достигать цели;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быть конкурентно способными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стрессоустойчивыми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дисциплине;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анализировать и делать правильные выводы.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18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992888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4038600" cy="2636912"/>
          </a:xfrm>
        </p:spPr>
      </p:pic>
    </p:spTree>
    <p:extLst>
      <p:ext uri="{BB962C8B-B14F-4D97-AF65-F5344CB8AC3E}">
        <p14:creationId xmlns:p14="http://schemas.microsoft.com/office/powerpoint/2010/main" val="642501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3"/>
          <a:stretch/>
        </p:blipFill>
        <p:spPr>
          <a:xfrm>
            <a:off x="2555776" y="3297382"/>
            <a:ext cx="6131024" cy="3306947"/>
          </a:xfrm>
        </p:spPr>
      </p:pic>
    </p:spTree>
    <p:extLst>
      <p:ext uri="{BB962C8B-B14F-4D97-AF65-F5344CB8AC3E}">
        <p14:creationId xmlns:p14="http://schemas.microsoft.com/office/powerpoint/2010/main" val="2759616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7511866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21088"/>
            <a:ext cx="4038600" cy="2433043"/>
          </a:xfrm>
        </p:spPr>
      </p:pic>
    </p:spTree>
    <p:extLst>
      <p:ext uri="{BB962C8B-B14F-4D97-AF65-F5344CB8AC3E}">
        <p14:creationId xmlns:p14="http://schemas.microsoft.com/office/powerpoint/2010/main" val="3537151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Велогонка 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208912" cy="547260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3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451250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val="3197835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6408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20480" cy="6408712"/>
          </a:xfrm>
        </p:spPr>
      </p:pic>
    </p:spTree>
    <p:extLst>
      <p:ext uri="{BB962C8B-B14F-4D97-AF65-F5344CB8AC3E}">
        <p14:creationId xmlns:p14="http://schemas.microsoft.com/office/powerpoint/2010/main" val="3731903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392488" cy="61926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211960" cy="2692400"/>
          </a:xfrm>
        </p:spPr>
      </p:pic>
    </p:spTree>
    <p:extLst>
      <p:ext uri="{BB962C8B-B14F-4D97-AF65-F5344CB8AC3E}">
        <p14:creationId xmlns:p14="http://schemas.microsoft.com/office/powerpoint/2010/main" val="231980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96855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21988" r="66284" b="40046"/>
          <a:stretch/>
        </p:blipFill>
        <p:spPr>
          <a:xfrm>
            <a:off x="5148064" y="3140968"/>
            <a:ext cx="3679208" cy="3270408"/>
          </a:xfrm>
        </p:spPr>
      </p:pic>
    </p:spTree>
    <p:extLst>
      <p:ext uri="{BB962C8B-B14F-4D97-AF65-F5344CB8AC3E}">
        <p14:creationId xmlns:p14="http://schemas.microsoft.com/office/powerpoint/2010/main" val="3825837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724636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5256584" cy="3024336"/>
          </a:xfrm>
        </p:spPr>
      </p:pic>
    </p:spTree>
    <p:extLst>
      <p:ext uri="{BB962C8B-B14F-4D97-AF65-F5344CB8AC3E}">
        <p14:creationId xmlns:p14="http://schemas.microsoft.com/office/powerpoint/2010/main" val="3017188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Конкурс рисунков и поделок Спорт глазами детей/ 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«Я выбираю спорт»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024336" cy="52369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20" y="1600200"/>
            <a:ext cx="3417960" cy="4525963"/>
          </a:xfrm>
        </p:spPr>
      </p:pic>
    </p:spTree>
    <p:extLst>
      <p:ext uri="{BB962C8B-B14F-4D97-AF65-F5344CB8AC3E}">
        <p14:creationId xmlns:p14="http://schemas.microsoft.com/office/powerpoint/2010/main" val="352985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и проведении конкурсов необходимо учитывать следующие критерии: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для участия в конкурсе (значимость мероприятия,  желание ребенка участвовать в мероприятии, победить в конкурсе, получить признание, похвалу и награду);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-материально – техническое оснащение (зависит от направления и тематики конкурса);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-стимулирование  интереса воспитанников к конкурсу;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-поддержка воспитанников и родителей во время участия в  конкурсе;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-подарки,  призы,  дипломы для всех участников конкурса.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623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038600" cy="29365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24" y="2348706"/>
            <a:ext cx="4896776" cy="3672582"/>
          </a:xfrm>
        </p:spPr>
      </p:pic>
    </p:spTree>
    <p:extLst>
      <p:ext uri="{BB962C8B-B14F-4D97-AF65-F5344CB8AC3E}">
        <p14:creationId xmlns:p14="http://schemas.microsoft.com/office/powerpoint/2010/main" val="1083420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104456" cy="571677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5357" r="6838" b="6482"/>
          <a:stretch/>
        </p:blipFill>
        <p:spPr>
          <a:xfrm>
            <a:off x="4716016" y="476672"/>
            <a:ext cx="4136682" cy="5593260"/>
          </a:xfrm>
        </p:spPr>
      </p:pic>
    </p:spTree>
    <p:extLst>
      <p:ext uri="{BB962C8B-B14F-4D97-AF65-F5344CB8AC3E}">
        <p14:creationId xmlns:p14="http://schemas.microsoft.com/office/powerpoint/2010/main" val="907606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392362"/>
            <a:ext cx="5262736" cy="325323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92488" cy="3107685"/>
          </a:xfrm>
        </p:spPr>
      </p:pic>
    </p:spTree>
    <p:extLst>
      <p:ext uri="{BB962C8B-B14F-4D97-AF65-F5344CB8AC3E}">
        <p14:creationId xmlns:p14="http://schemas.microsoft.com/office/powerpoint/2010/main" val="1247057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Посещение секций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352983"/>
              </p:ext>
            </p:extLst>
          </p:nvPr>
        </p:nvGraphicFramePr>
        <p:xfrm>
          <a:off x="457200" y="1412776"/>
          <a:ext cx="82296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6407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0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- основной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управленческий документ, определяющий цель, задачи, состав участников соревнования, порядок и способы определения победителей.                                   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регламентирует все отношения между организаторами соревнования, его участниками и судьями.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74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положении к конкурсам  указывается: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Название соревнований.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Сроки.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Место проведения.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Задачи данного соревнования.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Программа и порядок проведения по дням.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Состав участников.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Система зачета (определения победителей)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Форма награждения.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67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11" y="-4823"/>
            <a:ext cx="9199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60731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Спортивные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>конкурсы и мероприятия:</a:t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спортивного танца “Ритмическая мозаика”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«Большие гонки»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Мини-хоккей с мячом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гимнастика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среди семейных команд “Папа, мама, я - спортивная семья”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Велогонка 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и поделок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 /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выбираю спорт»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2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27" y="2780928"/>
            <a:ext cx="5184808" cy="3888606"/>
          </a:xfrm>
        </p:spPr>
      </p:pic>
    </p:spTree>
    <p:extLst>
      <p:ext uri="{BB962C8B-B14F-4D97-AF65-F5344CB8AC3E}">
        <p14:creationId xmlns:p14="http://schemas.microsoft.com/office/powerpoint/2010/main" val="4087936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255</Words>
  <Application>Microsoft Office PowerPoint</Application>
  <PresentationFormat>Экран (4:3)</PresentationFormat>
  <Paragraphs>42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  Внедрение конкурсного движения в систему физического развития дошкольного образования    </vt:lpstr>
      <vt:lpstr>Презентация PowerPoint</vt:lpstr>
      <vt:lpstr>Презентация PowerPoint</vt:lpstr>
      <vt:lpstr>В процессе участия в конкурсах учим детей: </vt:lpstr>
      <vt:lpstr>При организации и проведении конкурсов необходимо учитывать следующие критерии: </vt:lpstr>
      <vt:lpstr>Презентация PowerPoint</vt:lpstr>
      <vt:lpstr>В положении к конкурсам  указывается: </vt:lpstr>
      <vt:lpstr>Спортивные  конкурсы и мероприятия: </vt:lpstr>
      <vt:lpstr>Мини-футбол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спортивного танца  “Ритмическая мозаика”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Веселые старты «Большие гонки» </vt:lpstr>
      <vt:lpstr>Презентация PowerPoint</vt:lpstr>
      <vt:lpstr>Презентация PowerPoint</vt:lpstr>
      <vt:lpstr>Мини-хоккей с мячом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Единая гимнастика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среди семейных команд  “Папа, мама, я - спортивная семья” </vt:lpstr>
      <vt:lpstr>Презентация PowerPoint</vt:lpstr>
      <vt:lpstr>Презентация PowerPoint</vt:lpstr>
      <vt:lpstr>Презентация PowerPoint</vt:lpstr>
      <vt:lpstr>Презентация PowerPoint</vt:lpstr>
      <vt:lpstr>Велогонка 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рисунков и поделок Спорт глазами детей/ «Я выбираю спорт» </vt:lpstr>
      <vt:lpstr>Презентация PowerPoint</vt:lpstr>
      <vt:lpstr>Презентация PowerPoint</vt:lpstr>
      <vt:lpstr>Презентация PowerPoint</vt:lpstr>
      <vt:lpstr>Посещение секций 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Внедрение конкурсного движения в систему физического развития дошкольного образования    </dc:title>
  <dc:creator>ПК-78</dc:creator>
  <cp:lastModifiedBy>79058981189</cp:lastModifiedBy>
  <cp:revision>17</cp:revision>
  <dcterms:created xsi:type="dcterms:W3CDTF">2021-02-18T07:39:37Z</dcterms:created>
  <dcterms:modified xsi:type="dcterms:W3CDTF">2021-02-24T08:48:13Z</dcterms:modified>
</cp:coreProperties>
</file>